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84" r:id="rId4"/>
    <p:sldMasterId id="2147483696" r:id="rId5"/>
  </p:sldMasterIdLst>
  <p:notesMasterIdLst>
    <p:notesMasterId r:id="rId135"/>
  </p:notesMasterIdLst>
  <p:sldIdLst>
    <p:sldId id="516" r:id="rId6"/>
    <p:sldId id="423" r:id="rId7"/>
    <p:sldId id="514" r:id="rId8"/>
    <p:sldId id="483" r:id="rId9"/>
    <p:sldId id="521" r:id="rId10"/>
    <p:sldId id="425" r:id="rId11"/>
    <p:sldId id="490" r:id="rId12"/>
    <p:sldId id="522" r:id="rId13"/>
    <p:sldId id="637" r:id="rId14"/>
    <p:sldId id="489" r:id="rId15"/>
    <p:sldId id="523" r:id="rId16"/>
    <p:sldId id="524" r:id="rId17"/>
    <p:sldId id="525" r:id="rId18"/>
    <p:sldId id="526" r:id="rId19"/>
    <p:sldId id="527" r:id="rId20"/>
    <p:sldId id="528" r:id="rId21"/>
    <p:sldId id="529" r:id="rId22"/>
    <p:sldId id="531" r:id="rId23"/>
    <p:sldId id="530" r:id="rId24"/>
    <p:sldId id="532" r:id="rId25"/>
    <p:sldId id="533" r:id="rId26"/>
    <p:sldId id="534" r:id="rId27"/>
    <p:sldId id="636" r:id="rId28"/>
    <p:sldId id="638" r:id="rId29"/>
    <p:sldId id="536" r:id="rId30"/>
    <p:sldId id="537" r:id="rId31"/>
    <p:sldId id="538" r:id="rId32"/>
    <p:sldId id="539" r:id="rId33"/>
    <p:sldId id="540" r:id="rId34"/>
    <p:sldId id="541" r:id="rId35"/>
    <p:sldId id="542" r:id="rId36"/>
    <p:sldId id="543" r:id="rId37"/>
    <p:sldId id="544" r:id="rId38"/>
    <p:sldId id="545" r:id="rId39"/>
    <p:sldId id="546" r:id="rId40"/>
    <p:sldId id="547" r:id="rId41"/>
    <p:sldId id="548" r:id="rId42"/>
    <p:sldId id="549" r:id="rId43"/>
    <p:sldId id="550" r:id="rId44"/>
    <p:sldId id="551" r:id="rId45"/>
    <p:sldId id="552" r:id="rId46"/>
    <p:sldId id="553" r:id="rId47"/>
    <p:sldId id="554" r:id="rId48"/>
    <p:sldId id="555" r:id="rId49"/>
    <p:sldId id="556" r:id="rId50"/>
    <p:sldId id="557" r:id="rId51"/>
    <p:sldId id="558" r:id="rId52"/>
    <p:sldId id="559" r:id="rId53"/>
    <p:sldId id="560" r:id="rId54"/>
    <p:sldId id="561" r:id="rId55"/>
    <p:sldId id="562" r:id="rId56"/>
    <p:sldId id="563" r:id="rId57"/>
    <p:sldId id="564" r:id="rId58"/>
    <p:sldId id="565" r:id="rId59"/>
    <p:sldId id="566" r:id="rId60"/>
    <p:sldId id="567" r:id="rId61"/>
    <p:sldId id="568" r:id="rId62"/>
    <p:sldId id="569" r:id="rId63"/>
    <p:sldId id="570" r:id="rId64"/>
    <p:sldId id="571" r:id="rId65"/>
    <p:sldId id="572" r:id="rId66"/>
    <p:sldId id="573" r:id="rId67"/>
    <p:sldId id="574" r:id="rId68"/>
    <p:sldId id="575" r:id="rId69"/>
    <p:sldId id="576" r:id="rId70"/>
    <p:sldId id="577" r:id="rId71"/>
    <p:sldId id="578" r:id="rId72"/>
    <p:sldId id="579" r:id="rId73"/>
    <p:sldId id="580" r:id="rId74"/>
    <p:sldId id="581" r:id="rId75"/>
    <p:sldId id="582" r:id="rId76"/>
    <p:sldId id="583" r:id="rId77"/>
    <p:sldId id="584" r:id="rId78"/>
    <p:sldId id="585" r:id="rId79"/>
    <p:sldId id="586" r:id="rId80"/>
    <p:sldId id="587" r:id="rId81"/>
    <p:sldId id="588" r:id="rId82"/>
    <p:sldId id="589" r:id="rId83"/>
    <p:sldId id="590" r:id="rId84"/>
    <p:sldId id="591" r:id="rId85"/>
    <p:sldId id="592" r:id="rId86"/>
    <p:sldId id="593" r:id="rId87"/>
    <p:sldId id="594" r:id="rId88"/>
    <p:sldId id="595" r:id="rId89"/>
    <p:sldId id="596" r:id="rId90"/>
    <p:sldId id="597" r:id="rId91"/>
    <p:sldId id="598" r:id="rId92"/>
    <p:sldId id="599" r:id="rId93"/>
    <p:sldId id="600" r:id="rId94"/>
    <p:sldId id="601" r:id="rId95"/>
    <p:sldId id="602" r:id="rId96"/>
    <p:sldId id="639" r:id="rId97"/>
    <p:sldId id="519" r:id="rId98"/>
    <p:sldId id="604" r:id="rId99"/>
    <p:sldId id="640" r:id="rId100"/>
    <p:sldId id="606" r:id="rId101"/>
    <p:sldId id="607" r:id="rId102"/>
    <p:sldId id="608" r:id="rId103"/>
    <p:sldId id="609" r:id="rId104"/>
    <p:sldId id="610" r:id="rId105"/>
    <p:sldId id="611" r:id="rId106"/>
    <p:sldId id="612" r:id="rId107"/>
    <p:sldId id="613" r:id="rId108"/>
    <p:sldId id="614" r:id="rId109"/>
    <p:sldId id="615" r:id="rId110"/>
    <p:sldId id="616" r:id="rId111"/>
    <p:sldId id="617" r:id="rId112"/>
    <p:sldId id="618" r:id="rId113"/>
    <p:sldId id="619" r:id="rId114"/>
    <p:sldId id="620" r:id="rId115"/>
    <p:sldId id="621" r:id="rId116"/>
    <p:sldId id="622" r:id="rId117"/>
    <p:sldId id="623" r:id="rId118"/>
    <p:sldId id="624" r:id="rId119"/>
    <p:sldId id="625" r:id="rId120"/>
    <p:sldId id="626" r:id="rId121"/>
    <p:sldId id="627" r:id="rId122"/>
    <p:sldId id="628" r:id="rId123"/>
    <p:sldId id="629" r:id="rId124"/>
    <p:sldId id="630" r:id="rId125"/>
    <p:sldId id="484" r:id="rId126"/>
    <p:sldId id="631" r:id="rId127"/>
    <p:sldId id="632" r:id="rId128"/>
    <p:sldId id="634" r:id="rId129"/>
    <p:sldId id="633" r:id="rId130"/>
    <p:sldId id="520" r:id="rId131"/>
    <p:sldId id="635" r:id="rId132"/>
    <p:sldId id="495" r:id="rId133"/>
    <p:sldId id="455" r:id="rId1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16"/>
            <p14:sldId id="423"/>
            <p14:sldId id="514"/>
            <p14:sldId id="483"/>
            <p14:sldId id="521"/>
            <p14:sldId id="425"/>
            <p14:sldId id="490"/>
            <p14:sldId id="522"/>
            <p14:sldId id="637"/>
            <p14:sldId id="489"/>
            <p14:sldId id="523"/>
            <p14:sldId id="524"/>
            <p14:sldId id="525"/>
            <p14:sldId id="526"/>
            <p14:sldId id="527"/>
            <p14:sldId id="528"/>
            <p14:sldId id="529"/>
            <p14:sldId id="531"/>
            <p14:sldId id="530"/>
            <p14:sldId id="532"/>
            <p14:sldId id="533"/>
            <p14:sldId id="534"/>
            <p14:sldId id="636"/>
            <p14:sldId id="638"/>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39"/>
            <p14:sldId id="519"/>
            <p14:sldId id="604"/>
            <p14:sldId id="640"/>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484"/>
            <p14:sldId id="631"/>
            <p14:sldId id="632"/>
            <p14:sldId id="634"/>
            <p14:sldId id="633"/>
            <p14:sldId id="520"/>
            <p14:sldId id="635"/>
            <p14:sldId id="495"/>
            <p14:sldId id="45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mina Anne Alfaro" initials="KAA" lastIdx="36" clrIdx="0">
    <p:extLst>
      <p:ext uri="{19B8F6BF-5375-455C-9EA6-DF929625EA0E}">
        <p15:presenceInfo xmlns:p15="http://schemas.microsoft.com/office/powerpoint/2012/main" userId="S::karmina.a@trainingresourcesgroup.com.au::b6dafdf6-8ba4-480d-a792-288afbe2fe5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a:srgbClr val="FFFFFF"/>
    <a:srgbClr val="FF595E"/>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CCBBBC-671A-476D-A102-AD0138902AAF}" v="26" dt="2022-03-08T02:51:22.7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78"/>
      </p:cViewPr>
      <p:guideLst>
        <p:guide orient="horz" pos="2160"/>
        <p:guide pos="3840"/>
      </p:guideLst>
    </p:cSldViewPr>
  </p:slideViewPr>
  <p:notesTextViewPr>
    <p:cViewPr>
      <p:scale>
        <a:sx n="1" d="1"/>
        <a:sy n="1" d="1"/>
      </p:scale>
      <p:origin x="0" y="0"/>
    </p:cViewPr>
  </p:notesTextViewPr>
  <p:sorterViewPr>
    <p:cViewPr>
      <p:scale>
        <a:sx n="75" d="100"/>
        <a:sy n="75" d="100"/>
      </p:scale>
      <p:origin x="0" y="-25651"/>
    </p:cViewPr>
  </p:sorterViewPr>
  <p:notesViewPr>
    <p:cSldViewPr snapToGrid="0">
      <p:cViewPr varScale="1">
        <p:scale>
          <a:sx n="63" d="100"/>
          <a:sy n="63" d="100"/>
        </p:scale>
        <p:origin x="3134" y="6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viewProps" Target="view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notesMaster" Target="notesMasters/notesMaster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commentAuthors" Target="commentAuthor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i San Agustin" userId="d8299a59-9786-404a-a65b-a702bd7a1468" providerId="ADAL" clId="{EFCCBBBC-671A-476D-A102-AD0138902AAF}"/>
    <pc:docChg chg="undo custSel addSld delSld modSld sldOrd modSection">
      <pc:chgData name="Lei San Agustin" userId="d8299a59-9786-404a-a65b-a702bd7a1468" providerId="ADAL" clId="{EFCCBBBC-671A-476D-A102-AD0138902AAF}" dt="2022-03-08T03:08:27.948" v="159" actId="12789"/>
      <pc:docMkLst>
        <pc:docMk/>
      </pc:docMkLst>
      <pc:sldChg chg="addSp delSp modSp del mod">
        <pc:chgData name="Lei San Agustin" userId="d8299a59-9786-404a-a65b-a702bd7a1468" providerId="ADAL" clId="{EFCCBBBC-671A-476D-A102-AD0138902AAF}" dt="2022-03-08T02:23:46.405" v="18" actId="47"/>
        <pc:sldMkLst>
          <pc:docMk/>
          <pc:sldMk cId="2474872708" sldId="486"/>
        </pc:sldMkLst>
        <pc:spChg chg="del mod">
          <ac:chgData name="Lei San Agustin" userId="d8299a59-9786-404a-a65b-a702bd7a1468" providerId="ADAL" clId="{EFCCBBBC-671A-476D-A102-AD0138902AAF}" dt="2022-03-08T02:23:10.316" v="15" actId="478"/>
          <ac:spMkLst>
            <pc:docMk/>
            <pc:sldMk cId="2474872708" sldId="486"/>
            <ac:spMk id="2" creationId="{0631258E-42A2-4A96-A264-9BF3D41554F8}"/>
          </ac:spMkLst>
        </pc:spChg>
        <pc:spChg chg="add mod">
          <ac:chgData name="Lei San Agustin" userId="d8299a59-9786-404a-a65b-a702bd7a1468" providerId="ADAL" clId="{EFCCBBBC-671A-476D-A102-AD0138902AAF}" dt="2022-03-08T02:23:10.316" v="15" actId="478"/>
          <ac:spMkLst>
            <pc:docMk/>
            <pc:sldMk cId="2474872708" sldId="486"/>
            <ac:spMk id="4" creationId="{F170073F-014A-4DE1-8085-6ECDC138B9AC}"/>
          </ac:spMkLst>
        </pc:spChg>
        <pc:picChg chg="mod">
          <ac:chgData name="Lei San Agustin" userId="d8299a59-9786-404a-a65b-a702bd7a1468" providerId="ADAL" clId="{EFCCBBBC-671A-476D-A102-AD0138902AAF}" dt="2022-03-08T02:23:14.886" v="16" actId="14100"/>
          <ac:picMkLst>
            <pc:docMk/>
            <pc:sldMk cId="2474872708" sldId="486"/>
            <ac:picMk id="5" creationId="{621BB12B-0222-4B1F-B9A5-7432D56803D0}"/>
          </ac:picMkLst>
        </pc:picChg>
      </pc:sldChg>
      <pc:sldChg chg="ord">
        <pc:chgData name="Lei San Agustin" userId="d8299a59-9786-404a-a65b-a702bd7a1468" providerId="ADAL" clId="{EFCCBBBC-671A-476D-A102-AD0138902AAF}" dt="2022-03-08T03:01:53.222" v="143"/>
        <pc:sldMkLst>
          <pc:docMk/>
          <pc:sldMk cId="2188793665" sldId="520"/>
        </pc:sldMkLst>
      </pc:sldChg>
      <pc:sldChg chg="modSp mod">
        <pc:chgData name="Lei San Agustin" userId="d8299a59-9786-404a-a65b-a702bd7a1468" providerId="ADAL" clId="{EFCCBBBC-671A-476D-A102-AD0138902AAF}" dt="2022-03-08T02:31:35.173" v="22" actId="1076"/>
        <pc:sldMkLst>
          <pc:docMk/>
          <pc:sldMk cId="3885883914" sldId="524"/>
        </pc:sldMkLst>
        <pc:picChg chg="mod">
          <ac:chgData name="Lei San Agustin" userId="d8299a59-9786-404a-a65b-a702bd7a1468" providerId="ADAL" clId="{EFCCBBBC-671A-476D-A102-AD0138902AAF}" dt="2022-03-08T02:31:35.173" v="22" actId="1076"/>
          <ac:picMkLst>
            <pc:docMk/>
            <pc:sldMk cId="3885883914" sldId="524"/>
            <ac:picMk id="6" creationId="{2611B57C-9EEF-45F0-8710-B55EE7B64FC8}"/>
          </ac:picMkLst>
        </pc:picChg>
      </pc:sldChg>
      <pc:sldChg chg="modSp mod">
        <pc:chgData name="Lei San Agustin" userId="d8299a59-9786-404a-a65b-a702bd7a1468" providerId="ADAL" clId="{EFCCBBBC-671A-476D-A102-AD0138902AAF}" dt="2022-03-08T02:31:28.427" v="20" actId="1076"/>
        <pc:sldMkLst>
          <pc:docMk/>
          <pc:sldMk cId="3566861911" sldId="527"/>
        </pc:sldMkLst>
        <pc:picChg chg="mod">
          <ac:chgData name="Lei San Agustin" userId="d8299a59-9786-404a-a65b-a702bd7a1468" providerId="ADAL" clId="{EFCCBBBC-671A-476D-A102-AD0138902AAF}" dt="2022-03-08T02:31:28.427" v="20" actId="1076"/>
          <ac:picMkLst>
            <pc:docMk/>
            <pc:sldMk cId="3566861911" sldId="527"/>
            <ac:picMk id="7" creationId="{263C8181-DAA2-4DB2-8809-3D298BA6A11F}"/>
          </ac:picMkLst>
        </pc:picChg>
      </pc:sldChg>
      <pc:sldChg chg="modSp mod">
        <pc:chgData name="Lei San Agustin" userId="d8299a59-9786-404a-a65b-a702bd7a1468" providerId="ADAL" clId="{EFCCBBBC-671A-476D-A102-AD0138902AAF}" dt="2022-03-08T02:32:06.302" v="24"/>
        <pc:sldMkLst>
          <pc:docMk/>
          <pc:sldMk cId="1215491303" sldId="529"/>
        </pc:sldMkLst>
        <pc:spChg chg="mod">
          <ac:chgData name="Lei San Agustin" userId="d8299a59-9786-404a-a65b-a702bd7a1468" providerId="ADAL" clId="{EFCCBBBC-671A-476D-A102-AD0138902AAF}" dt="2022-03-08T02:32:06.302" v="24"/>
          <ac:spMkLst>
            <pc:docMk/>
            <pc:sldMk cId="1215491303" sldId="529"/>
            <ac:spMk id="3" creationId="{042D9E7B-D1BB-4A59-8D12-11E6C2FA55AC}"/>
          </ac:spMkLst>
        </pc:spChg>
      </pc:sldChg>
      <pc:sldChg chg="modSp mod">
        <pc:chgData name="Lei San Agustin" userId="d8299a59-9786-404a-a65b-a702bd7a1468" providerId="ADAL" clId="{EFCCBBBC-671A-476D-A102-AD0138902AAF}" dt="2022-03-08T02:32:13.509" v="25" actId="20577"/>
        <pc:sldMkLst>
          <pc:docMk/>
          <pc:sldMk cId="721115843" sldId="531"/>
        </pc:sldMkLst>
        <pc:spChg chg="mod">
          <ac:chgData name="Lei San Agustin" userId="d8299a59-9786-404a-a65b-a702bd7a1468" providerId="ADAL" clId="{EFCCBBBC-671A-476D-A102-AD0138902AAF}" dt="2022-03-08T02:32:13.509" v="25" actId="20577"/>
          <ac:spMkLst>
            <pc:docMk/>
            <pc:sldMk cId="721115843" sldId="531"/>
            <ac:spMk id="3" creationId="{042D9E7B-D1BB-4A59-8D12-11E6C2FA55AC}"/>
          </ac:spMkLst>
        </pc:spChg>
      </pc:sldChg>
      <pc:sldChg chg="del">
        <pc:chgData name="Lei San Agustin" userId="d8299a59-9786-404a-a65b-a702bd7a1468" providerId="ADAL" clId="{EFCCBBBC-671A-476D-A102-AD0138902AAF}" dt="2022-03-08T02:34:12.123" v="31" actId="47"/>
        <pc:sldMkLst>
          <pc:docMk/>
          <pc:sldMk cId="1351753714" sldId="535"/>
        </pc:sldMkLst>
      </pc:sldChg>
      <pc:sldChg chg="modSp mod">
        <pc:chgData name="Lei San Agustin" userId="d8299a59-9786-404a-a65b-a702bd7a1468" providerId="ADAL" clId="{EFCCBBBC-671A-476D-A102-AD0138902AAF}" dt="2022-03-08T02:37:53.696" v="35" actId="1035"/>
        <pc:sldMkLst>
          <pc:docMk/>
          <pc:sldMk cId="3392988256" sldId="550"/>
        </pc:sldMkLst>
        <pc:picChg chg="mod">
          <ac:chgData name="Lei San Agustin" userId="d8299a59-9786-404a-a65b-a702bd7a1468" providerId="ADAL" clId="{EFCCBBBC-671A-476D-A102-AD0138902AAF}" dt="2022-03-08T02:37:53.696" v="35" actId="1035"/>
          <ac:picMkLst>
            <pc:docMk/>
            <pc:sldMk cId="3392988256" sldId="550"/>
            <ac:picMk id="6" creationId="{00E8E364-7D9A-44F1-A105-DED1D68389E4}"/>
          </ac:picMkLst>
        </pc:picChg>
      </pc:sldChg>
      <pc:sldChg chg="modSp mod">
        <pc:chgData name="Lei San Agustin" userId="d8299a59-9786-404a-a65b-a702bd7a1468" providerId="ADAL" clId="{EFCCBBBC-671A-476D-A102-AD0138902AAF}" dt="2022-03-08T02:41:23.756" v="38" actId="12"/>
        <pc:sldMkLst>
          <pc:docMk/>
          <pc:sldMk cId="3361083603" sldId="562"/>
        </pc:sldMkLst>
        <pc:spChg chg="mod">
          <ac:chgData name="Lei San Agustin" userId="d8299a59-9786-404a-a65b-a702bd7a1468" providerId="ADAL" clId="{EFCCBBBC-671A-476D-A102-AD0138902AAF}" dt="2022-03-08T02:41:23.756" v="38" actId="12"/>
          <ac:spMkLst>
            <pc:docMk/>
            <pc:sldMk cId="3361083603" sldId="562"/>
            <ac:spMk id="3" creationId="{042D9E7B-D1BB-4A59-8D12-11E6C2FA55AC}"/>
          </ac:spMkLst>
        </pc:spChg>
      </pc:sldChg>
      <pc:sldChg chg="modSp mod">
        <pc:chgData name="Lei San Agustin" userId="d8299a59-9786-404a-a65b-a702bd7a1468" providerId="ADAL" clId="{EFCCBBBC-671A-476D-A102-AD0138902AAF}" dt="2022-03-08T02:41:47.739" v="40" actId="12"/>
        <pc:sldMkLst>
          <pc:docMk/>
          <pc:sldMk cId="3400720611" sldId="563"/>
        </pc:sldMkLst>
        <pc:spChg chg="mod">
          <ac:chgData name="Lei San Agustin" userId="d8299a59-9786-404a-a65b-a702bd7a1468" providerId="ADAL" clId="{EFCCBBBC-671A-476D-A102-AD0138902AAF}" dt="2022-03-08T02:41:47.739" v="40" actId="12"/>
          <ac:spMkLst>
            <pc:docMk/>
            <pc:sldMk cId="3400720611" sldId="563"/>
            <ac:spMk id="3" creationId="{042D9E7B-D1BB-4A59-8D12-11E6C2FA55AC}"/>
          </ac:spMkLst>
        </pc:spChg>
      </pc:sldChg>
      <pc:sldChg chg="modSp mod">
        <pc:chgData name="Lei San Agustin" userId="d8299a59-9786-404a-a65b-a702bd7a1468" providerId="ADAL" clId="{EFCCBBBC-671A-476D-A102-AD0138902AAF}" dt="2022-03-08T02:41:58.120" v="41" actId="1076"/>
        <pc:sldMkLst>
          <pc:docMk/>
          <pc:sldMk cId="2119736017" sldId="564"/>
        </pc:sldMkLst>
        <pc:picChg chg="mod">
          <ac:chgData name="Lei San Agustin" userId="d8299a59-9786-404a-a65b-a702bd7a1468" providerId="ADAL" clId="{EFCCBBBC-671A-476D-A102-AD0138902AAF}" dt="2022-03-08T02:41:58.120" v="41" actId="1076"/>
          <ac:picMkLst>
            <pc:docMk/>
            <pc:sldMk cId="2119736017" sldId="564"/>
            <ac:picMk id="6" creationId="{99B79865-9F29-4AEF-8228-CAC4C5217D78}"/>
          </ac:picMkLst>
        </pc:picChg>
      </pc:sldChg>
      <pc:sldChg chg="modSp mod">
        <pc:chgData name="Lei San Agustin" userId="d8299a59-9786-404a-a65b-a702bd7a1468" providerId="ADAL" clId="{EFCCBBBC-671A-476D-A102-AD0138902AAF}" dt="2022-03-08T02:42:26.386" v="42" actId="20577"/>
        <pc:sldMkLst>
          <pc:docMk/>
          <pc:sldMk cId="2645418398" sldId="568"/>
        </pc:sldMkLst>
        <pc:spChg chg="mod">
          <ac:chgData name="Lei San Agustin" userId="d8299a59-9786-404a-a65b-a702bd7a1468" providerId="ADAL" clId="{EFCCBBBC-671A-476D-A102-AD0138902AAF}" dt="2022-03-08T02:42:26.386" v="42" actId="20577"/>
          <ac:spMkLst>
            <pc:docMk/>
            <pc:sldMk cId="2645418398" sldId="568"/>
            <ac:spMk id="3" creationId="{042D9E7B-D1BB-4A59-8D12-11E6C2FA55AC}"/>
          </ac:spMkLst>
        </pc:spChg>
      </pc:sldChg>
      <pc:sldChg chg="modSp mod">
        <pc:chgData name="Lei San Agustin" userId="d8299a59-9786-404a-a65b-a702bd7a1468" providerId="ADAL" clId="{EFCCBBBC-671A-476D-A102-AD0138902AAF}" dt="2022-03-08T02:44:10.111" v="44" actId="14100"/>
        <pc:sldMkLst>
          <pc:docMk/>
          <pc:sldMk cId="1027524391" sldId="576"/>
        </pc:sldMkLst>
        <pc:picChg chg="mod">
          <ac:chgData name="Lei San Agustin" userId="d8299a59-9786-404a-a65b-a702bd7a1468" providerId="ADAL" clId="{EFCCBBBC-671A-476D-A102-AD0138902AAF}" dt="2022-03-08T02:44:10.111" v="44" actId="14100"/>
          <ac:picMkLst>
            <pc:docMk/>
            <pc:sldMk cId="1027524391" sldId="576"/>
            <ac:picMk id="7" creationId="{CC9D907E-9CD2-4FC5-98BA-6EEA0978440D}"/>
          </ac:picMkLst>
        </pc:picChg>
      </pc:sldChg>
      <pc:sldChg chg="modSp mod">
        <pc:chgData name="Lei San Agustin" userId="d8299a59-9786-404a-a65b-a702bd7a1468" providerId="ADAL" clId="{EFCCBBBC-671A-476D-A102-AD0138902AAF}" dt="2022-03-08T02:46:30.263" v="56"/>
        <pc:sldMkLst>
          <pc:docMk/>
          <pc:sldMk cId="3133151569" sldId="583"/>
        </pc:sldMkLst>
        <pc:graphicFrameChg chg="mod modGraphic">
          <ac:chgData name="Lei San Agustin" userId="d8299a59-9786-404a-a65b-a702bd7a1468" providerId="ADAL" clId="{EFCCBBBC-671A-476D-A102-AD0138902AAF}" dt="2022-03-08T02:46:30.263" v="56"/>
          <ac:graphicFrameMkLst>
            <pc:docMk/>
            <pc:sldMk cId="3133151569" sldId="583"/>
            <ac:graphicFrameMk id="2" creationId="{F11AFED9-8AF4-4238-9BDC-5DF425BF25AF}"/>
          </ac:graphicFrameMkLst>
        </pc:graphicFrameChg>
      </pc:sldChg>
      <pc:sldChg chg="modSp mod">
        <pc:chgData name="Lei San Agustin" userId="d8299a59-9786-404a-a65b-a702bd7a1468" providerId="ADAL" clId="{EFCCBBBC-671A-476D-A102-AD0138902AAF}" dt="2022-03-08T02:48:03.777" v="57" actId="1076"/>
        <pc:sldMkLst>
          <pc:docMk/>
          <pc:sldMk cId="3253974922" sldId="594"/>
        </pc:sldMkLst>
        <pc:picChg chg="mod">
          <ac:chgData name="Lei San Agustin" userId="d8299a59-9786-404a-a65b-a702bd7a1468" providerId="ADAL" clId="{EFCCBBBC-671A-476D-A102-AD0138902AAF}" dt="2022-03-08T02:48:03.777" v="57" actId="1076"/>
          <ac:picMkLst>
            <pc:docMk/>
            <pc:sldMk cId="3253974922" sldId="594"/>
            <ac:picMk id="7" creationId="{6626704E-C5A3-4D77-A4FA-23EF509F9C95}"/>
          </ac:picMkLst>
        </pc:picChg>
      </pc:sldChg>
      <pc:sldChg chg="addSp delSp modSp del mod">
        <pc:chgData name="Lei San Agustin" userId="d8299a59-9786-404a-a65b-a702bd7a1468" providerId="ADAL" clId="{EFCCBBBC-671A-476D-A102-AD0138902AAF}" dt="2022-03-08T02:49:40.883" v="64" actId="47"/>
        <pc:sldMkLst>
          <pc:docMk/>
          <pc:sldMk cId="3095061210" sldId="603"/>
        </pc:sldMkLst>
        <pc:spChg chg="del">
          <ac:chgData name="Lei San Agustin" userId="d8299a59-9786-404a-a65b-a702bd7a1468" providerId="ADAL" clId="{EFCCBBBC-671A-476D-A102-AD0138902AAF}" dt="2022-03-08T02:49:15.590" v="59" actId="21"/>
          <ac:spMkLst>
            <pc:docMk/>
            <pc:sldMk cId="3095061210" sldId="603"/>
            <ac:spMk id="2" creationId="{0631258E-42A2-4A96-A264-9BF3D41554F8}"/>
          </ac:spMkLst>
        </pc:spChg>
        <pc:spChg chg="add mod">
          <ac:chgData name="Lei San Agustin" userId="d8299a59-9786-404a-a65b-a702bd7a1468" providerId="ADAL" clId="{EFCCBBBC-671A-476D-A102-AD0138902AAF}" dt="2022-03-08T02:49:15.590" v="59" actId="21"/>
          <ac:spMkLst>
            <pc:docMk/>
            <pc:sldMk cId="3095061210" sldId="603"/>
            <ac:spMk id="4" creationId="{3E5FC6A9-EF39-4D79-B6D3-8C026A807656}"/>
          </ac:spMkLst>
        </pc:spChg>
      </pc:sldChg>
      <pc:sldChg chg="modSp">
        <pc:chgData name="Lei San Agustin" userId="d8299a59-9786-404a-a65b-a702bd7a1468" providerId="ADAL" clId="{EFCCBBBC-671A-476D-A102-AD0138902AAF}" dt="2022-03-08T02:50:40.944" v="65" actId="115"/>
        <pc:sldMkLst>
          <pc:docMk/>
          <pc:sldMk cId="1006719943" sldId="604"/>
        </pc:sldMkLst>
        <pc:graphicFrameChg chg="mod">
          <ac:chgData name="Lei San Agustin" userId="d8299a59-9786-404a-a65b-a702bd7a1468" providerId="ADAL" clId="{EFCCBBBC-671A-476D-A102-AD0138902AAF}" dt="2022-03-08T02:50:40.944" v="65" actId="115"/>
          <ac:graphicFrameMkLst>
            <pc:docMk/>
            <pc:sldMk cId="1006719943" sldId="604"/>
            <ac:graphicFrameMk id="6" creationId="{B92E82E0-9E18-4AC3-AD08-2C2B87EE3A61}"/>
          </ac:graphicFrameMkLst>
        </pc:graphicFrameChg>
      </pc:sldChg>
      <pc:sldChg chg="del">
        <pc:chgData name="Lei San Agustin" userId="d8299a59-9786-404a-a65b-a702bd7a1468" providerId="ADAL" clId="{EFCCBBBC-671A-476D-A102-AD0138902AAF}" dt="2022-03-08T02:51:26.666" v="73" actId="47"/>
        <pc:sldMkLst>
          <pc:docMk/>
          <pc:sldMk cId="267991684" sldId="605"/>
        </pc:sldMkLst>
      </pc:sldChg>
      <pc:sldChg chg="modSp mod">
        <pc:chgData name="Lei San Agustin" userId="d8299a59-9786-404a-a65b-a702bd7a1468" providerId="ADAL" clId="{EFCCBBBC-671A-476D-A102-AD0138902AAF}" dt="2022-03-08T02:58:37.921" v="101" actId="20577"/>
        <pc:sldMkLst>
          <pc:docMk/>
          <pc:sldMk cId="143536339" sldId="613"/>
        </pc:sldMkLst>
        <pc:spChg chg="mod">
          <ac:chgData name="Lei San Agustin" userId="d8299a59-9786-404a-a65b-a702bd7a1468" providerId="ADAL" clId="{EFCCBBBC-671A-476D-A102-AD0138902AAF}" dt="2022-03-08T02:58:37.921" v="101" actId="20577"/>
          <ac:spMkLst>
            <pc:docMk/>
            <pc:sldMk cId="143536339" sldId="613"/>
            <ac:spMk id="3" creationId="{042D9E7B-D1BB-4A59-8D12-11E6C2FA55AC}"/>
          </ac:spMkLst>
        </pc:spChg>
      </pc:sldChg>
      <pc:sldChg chg="modSp mod">
        <pc:chgData name="Lei San Agustin" userId="d8299a59-9786-404a-a65b-a702bd7a1468" providerId="ADAL" clId="{EFCCBBBC-671A-476D-A102-AD0138902AAF}" dt="2022-03-08T02:58:41.977" v="103" actId="20577"/>
        <pc:sldMkLst>
          <pc:docMk/>
          <pc:sldMk cId="3572189927" sldId="615"/>
        </pc:sldMkLst>
        <pc:spChg chg="mod">
          <ac:chgData name="Lei San Agustin" userId="d8299a59-9786-404a-a65b-a702bd7a1468" providerId="ADAL" clId="{EFCCBBBC-671A-476D-A102-AD0138902AAF}" dt="2022-03-08T02:58:41.977" v="103" actId="20577"/>
          <ac:spMkLst>
            <pc:docMk/>
            <pc:sldMk cId="3572189927" sldId="615"/>
            <ac:spMk id="3" creationId="{042D9E7B-D1BB-4A59-8D12-11E6C2FA55AC}"/>
          </ac:spMkLst>
        </pc:spChg>
      </pc:sldChg>
      <pc:sldChg chg="modSp mod">
        <pc:chgData name="Lei San Agustin" userId="d8299a59-9786-404a-a65b-a702bd7a1468" providerId="ADAL" clId="{EFCCBBBC-671A-476D-A102-AD0138902AAF}" dt="2022-03-08T02:58:49.752" v="109" actId="20577"/>
        <pc:sldMkLst>
          <pc:docMk/>
          <pc:sldMk cId="366900219" sldId="616"/>
        </pc:sldMkLst>
        <pc:spChg chg="mod">
          <ac:chgData name="Lei San Agustin" userId="d8299a59-9786-404a-a65b-a702bd7a1468" providerId="ADAL" clId="{EFCCBBBC-671A-476D-A102-AD0138902AAF}" dt="2022-03-08T02:58:49.752" v="109" actId="20577"/>
          <ac:spMkLst>
            <pc:docMk/>
            <pc:sldMk cId="366900219" sldId="616"/>
            <ac:spMk id="3" creationId="{042D9E7B-D1BB-4A59-8D12-11E6C2FA55AC}"/>
          </ac:spMkLst>
        </pc:spChg>
      </pc:sldChg>
      <pc:sldChg chg="modSp mod">
        <pc:chgData name="Lei San Agustin" userId="d8299a59-9786-404a-a65b-a702bd7a1468" providerId="ADAL" clId="{EFCCBBBC-671A-476D-A102-AD0138902AAF}" dt="2022-03-08T02:58:54.561" v="111" actId="20577"/>
        <pc:sldMkLst>
          <pc:docMk/>
          <pc:sldMk cId="1255677650" sldId="617"/>
        </pc:sldMkLst>
        <pc:spChg chg="mod">
          <ac:chgData name="Lei San Agustin" userId="d8299a59-9786-404a-a65b-a702bd7a1468" providerId="ADAL" clId="{EFCCBBBC-671A-476D-A102-AD0138902AAF}" dt="2022-03-08T02:58:54.561" v="111" actId="20577"/>
          <ac:spMkLst>
            <pc:docMk/>
            <pc:sldMk cId="1255677650" sldId="617"/>
            <ac:spMk id="3" creationId="{042D9E7B-D1BB-4A59-8D12-11E6C2FA55AC}"/>
          </ac:spMkLst>
        </pc:spChg>
      </pc:sldChg>
      <pc:sldChg chg="modSp mod">
        <pc:chgData name="Lei San Agustin" userId="d8299a59-9786-404a-a65b-a702bd7a1468" providerId="ADAL" clId="{EFCCBBBC-671A-476D-A102-AD0138902AAF}" dt="2022-03-08T02:58:59.692" v="115" actId="20577"/>
        <pc:sldMkLst>
          <pc:docMk/>
          <pc:sldMk cId="674199517" sldId="618"/>
        </pc:sldMkLst>
        <pc:spChg chg="mod">
          <ac:chgData name="Lei San Agustin" userId="d8299a59-9786-404a-a65b-a702bd7a1468" providerId="ADAL" clId="{EFCCBBBC-671A-476D-A102-AD0138902AAF}" dt="2022-03-08T02:58:59.692" v="115" actId="20577"/>
          <ac:spMkLst>
            <pc:docMk/>
            <pc:sldMk cId="674199517" sldId="618"/>
            <ac:spMk id="3" creationId="{042D9E7B-D1BB-4A59-8D12-11E6C2FA55AC}"/>
          </ac:spMkLst>
        </pc:spChg>
      </pc:sldChg>
      <pc:sldChg chg="modSp mod">
        <pc:chgData name="Lei San Agustin" userId="d8299a59-9786-404a-a65b-a702bd7a1468" providerId="ADAL" clId="{EFCCBBBC-671A-476D-A102-AD0138902AAF}" dt="2022-03-08T02:59:09.009" v="121" actId="20577"/>
        <pc:sldMkLst>
          <pc:docMk/>
          <pc:sldMk cId="1080695024" sldId="619"/>
        </pc:sldMkLst>
        <pc:spChg chg="mod">
          <ac:chgData name="Lei San Agustin" userId="d8299a59-9786-404a-a65b-a702bd7a1468" providerId="ADAL" clId="{EFCCBBBC-671A-476D-A102-AD0138902AAF}" dt="2022-03-08T02:59:09.009" v="121" actId="20577"/>
          <ac:spMkLst>
            <pc:docMk/>
            <pc:sldMk cId="1080695024" sldId="619"/>
            <ac:spMk id="3" creationId="{042D9E7B-D1BB-4A59-8D12-11E6C2FA55AC}"/>
          </ac:spMkLst>
        </pc:spChg>
      </pc:sldChg>
      <pc:sldChg chg="modSp mod">
        <pc:chgData name="Lei San Agustin" userId="d8299a59-9786-404a-a65b-a702bd7a1468" providerId="ADAL" clId="{EFCCBBBC-671A-476D-A102-AD0138902AAF}" dt="2022-03-08T02:59:14.199" v="123" actId="20577"/>
        <pc:sldMkLst>
          <pc:docMk/>
          <pc:sldMk cId="1597166269" sldId="621"/>
        </pc:sldMkLst>
        <pc:spChg chg="mod">
          <ac:chgData name="Lei San Agustin" userId="d8299a59-9786-404a-a65b-a702bd7a1468" providerId="ADAL" clId="{EFCCBBBC-671A-476D-A102-AD0138902AAF}" dt="2022-03-08T02:59:14.199" v="123" actId="20577"/>
          <ac:spMkLst>
            <pc:docMk/>
            <pc:sldMk cId="1597166269" sldId="621"/>
            <ac:spMk id="3" creationId="{042D9E7B-D1BB-4A59-8D12-11E6C2FA55AC}"/>
          </ac:spMkLst>
        </pc:spChg>
      </pc:sldChg>
      <pc:sldChg chg="modSp mod">
        <pc:chgData name="Lei San Agustin" userId="d8299a59-9786-404a-a65b-a702bd7a1468" providerId="ADAL" clId="{EFCCBBBC-671A-476D-A102-AD0138902AAF}" dt="2022-03-08T02:59:26.018" v="131" actId="20577"/>
        <pc:sldMkLst>
          <pc:docMk/>
          <pc:sldMk cId="1852506249" sldId="622"/>
        </pc:sldMkLst>
        <pc:spChg chg="mod">
          <ac:chgData name="Lei San Agustin" userId="d8299a59-9786-404a-a65b-a702bd7a1468" providerId="ADAL" clId="{EFCCBBBC-671A-476D-A102-AD0138902AAF}" dt="2022-03-08T02:59:26.018" v="131" actId="20577"/>
          <ac:spMkLst>
            <pc:docMk/>
            <pc:sldMk cId="1852506249" sldId="622"/>
            <ac:spMk id="3" creationId="{042D9E7B-D1BB-4A59-8D12-11E6C2FA55AC}"/>
          </ac:spMkLst>
        </pc:spChg>
      </pc:sldChg>
      <pc:sldChg chg="modSp mod">
        <pc:chgData name="Lei San Agustin" userId="d8299a59-9786-404a-a65b-a702bd7a1468" providerId="ADAL" clId="{EFCCBBBC-671A-476D-A102-AD0138902AAF}" dt="2022-03-08T02:59:36.223" v="137" actId="20577"/>
        <pc:sldMkLst>
          <pc:docMk/>
          <pc:sldMk cId="3882853580" sldId="624"/>
        </pc:sldMkLst>
        <pc:spChg chg="mod">
          <ac:chgData name="Lei San Agustin" userId="d8299a59-9786-404a-a65b-a702bd7a1468" providerId="ADAL" clId="{EFCCBBBC-671A-476D-A102-AD0138902AAF}" dt="2022-03-08T02:59:36.223" v="137" actId="20577"/>
          <ac:spMkLst>
            <pc:docMk/>
            <pc:sldMk cId="3882853580" sldId="624"/>
            <ac:spMk id="3" creationId="{042D9E7B-D1BB-4A59-8D12-11E6C2FA55AC}"/>
          </ac:spMkLst>
        </pc:spChg>
      </pc:sldChg>
      <pc:sldChg chg="modSp mod">
        <pc:chgData name="Lei San Agustin" userId="d8299a59-9786-404a-a65b-a702bd7a1468" providerId="ADAL" clId="{EFCCBBBC-671A-476D-A102-AD0138902AAF}" dt="2022-03-08T02:59:40.126" v="139" actId="20577"/>
        <pc:sldMkLst>
          <pc:docMk/>
          <pc:sldMk cId="3900366904" sldId="625"/>
        </pc:sldMkLst>
        <pc:spChg chg="mod">
          <ac:chgData name="Lei San Agustin" userId="d8299a59-9786-404a-a65b-a702bd7a1468" providerId="ADAL" clId="{EFCCBBBC-671A-476D-A102-AD0138902AAF}" dt="2022-03-08T02:59:40.126" v="139" actId="20577"/>
          <ac:spMkLst>
            <pc:docMk/>
            <pc:sldMk cId="3900366904" sldId="625"/>
            <ac:spMk id="3" creationId="{042D9E7B-D1BB-4A59-8D12-11E6C2FA55AC}"/>
          </ac:spMkLst>
        </pc:spChg>
      </pc:sldChg>
      <pc:sldChg chg="modSp mod">
        <pc:chgData name="Lei San Agustin" userId="d8299a59-9786-404a-a65b-a702bd7a1468" providerId="ADAL" clId="{EFCCBBBC-671A-476D-A102-AD0138902AAF}" dt="2022-03-08T02:59:43.906" v="141" actId="20577"/>
        <pc:sldMkLst>
          <pc:docMk/>
          <pc:sldMk cId="2801612350" sldId="626"/>
        </pc:sldMkLst>
        <pc:spChg chg="mod">
          <ac:chgData name="Lei San Agustin" userId="d8299a59-9786-404a-a65b-a702bd7a1468" providerId="ADAL" clId="{EFCCBBBC-671A-476D-A102-AD0138902AAF}" dt="2022-03-08T02:59:43.906" v="141" actId="20577"/>
          <ac:spMkLst>
            <pc:docMk/>
            <pc:sldMk cId="2801612350" sldId="626"/>
            <ac:spMk id="3" creationId="{042D9E7B-D1BB-4A59-8D12-11E6C2FA55AC}"/>
          </ac:spMkLst>
        </pc:spChg>
      </pc:sldChg>
      <pc:sldChg chg="modSp mod">
        <pc:chgData name="Lei San Agustin" userId="d8299a59-9786-404a-a65b-a702bd7a1468" providerId="ADAL" clId="{EFCCBBBC-671A-476D-A102-AD0138902AAF}" dt="2022-03-08T02:58:11.081" v="99" actId="20577"/>
        <pc:sldMkLst>
          <pc:docMk/>
          <pc:sldMk cId="2269812597" sldId="627"/>
        </pc:sldMkLst>
        <pc:spChg chg="mod">
          <ac:chgData name="Lei San Agustin" userId="d8299a59-9786-404a-a65b-a702bd7a1468" providerId="ADAL" clId="{EFCCBBBC-671A-476D-A102-AD0138902AAF}" dt="2022-03-08T02:58:11.081" v="99" actId="20577"/>
          <ac:spMkLst>
            <pc:docMk/>
            <pc:sldMk cId="2269812597" sldId="627"/>
            <ac:spMk id="3" creationId="{042D9E7B-D1BB-4A59-8D12-11E6C2FA55AC}"/>
          </ac:spMkLst>
        </pc:spChg>
      </pc:sldChg>
      <pc:sldChg chg="ord">
        <pc:chgData name="Lei San Agustin" userId="d8299a59-9786-404a-a65b-a702bd7a1468" providerId="ADAL" clId="{EFCCBBBC-671A-476D-A102-AD0138902AAF}" dt="2022-03-08T03:02:16.741" v="145"/>
        <pc:sldMkLst>
          <pc:docMk/>
          <pc:sldMk cId="712607053" sldId="633"/>
        </pc:sldMkLst>
      </pc:sldChg>
      <pc:sldChg chg="addSp delSp modSp add mod">
        <pc:chgData name="Lei San Agustin" userId="d8299a59-9786-404a-a65b-a702bd7a1468" providerId="ADAL" clId="{EFCCBBBC-671A-476D-A102-AD0138902AAF}" dt="2022-03-08T03:07:42.377" v="149" actId="12789"/>
        <pc:sldMkLst>
          <pc:docMk/>
          <pc:sldMk cId="686541042" sldId="637"/>
        </pc:sldMkLst>
        <pc:spChg chg="add mod">
          <ac:chgData name="Lei San Agustin" userId="d8299a59-9786-404a-a65b-a702bd7a1468" providerId="ADAL" clId="{EFCCBBBC-671A-476D-A102-AD0138902AAF}" dt="2022-03-08T03:07:42.377" v="149" actId="12789"/>
          <ac:spMkLst>
            <pc:docMk/>
            <pc:sldMk cId="686541042" sldId="637"/>
            <ac:spMk id="5" creationId="{14F0821E-EA6E-4C3B-9C29-2DBA256DC4AD}"/>
          </ac:spMkLst>
        </pc:spChg>
        <pc:spChg chg="del">
          <ac:chgData name="Lei San Agustin" userId="d8299a59-9786-404a-a65b-a702bd7a1468" providerId="ADAL" clId="{EFCCBBBC-671A-476D-A102-AD0138902AAF}" dt="2022-03-08T02:22:52.446" v="13" actId="478"/>
          <ac:spMkLst>
            <pc:docMk/>
            <pc:sldMk cId="686541042" sldId="637"/>
            <ac:spMk id="7" creationId="{DAA945A5-8FEA-4C12-8848-FA2AE3698B17}"/>
          </ac:spMkLst>
        </pc:spChg>
        <pc:picChg chg="mod">
          <ac:chgData name="Lei San Agustin" userId="d8299a59-9786-404a-a65b-a702bd7a1468" providerId="ADAL" clId="{EFCCBBBC-671A-476D-A102-AD0138902AAF}" dt="2022-03-08T02:23:37.354" v="17" actId="14826"/>
          <ac:picMkLst>
            <pc:docMk/>
            <pc:sldMk cId="686541042" sldId="637"/>
            <ac:picMk id="3" creationId="{00000000-0000-0000-0000-000000000000}"/>
          </ac:picMkLst>
        </pc:picChg>
      </pc:sldChg>
      <pc:sldChg chg="addSp delSp modSp add mod">
        <pc:chgData name="Lei San Agustin" userId="d8299a59-9786-404a-a65b-a702bd7a1468" providerId="ADAL" clId="{EFCCBBBC-671A-476D-A102-AD0138902AAF}" dt="2022-03-08T03:07:53.820" v="152" actId="12789"/>
        <pc:sldMkLst>
          <pc:docMk/>
          <pc:sldMk cId="3590345420" sldId="638"/>
        </pc:sldMkLst>
        <pc:spChg chg="add mod">
          <ac:chgData name="Lei San Agustin" userId="d8299a59-9786-404a-a65b-a702bd7a1468" providerId="ADAL" clId="{EFCCBBBC-671A-476D-A102-AD0138902AAF}" dt="2022-03-08T03:07:53.820" v="152" actId="12789"/>
          <ac:spMkLst>
            <pc:docMk/>
            <pc:sldMk cId="3590345420" sldId="638"/>
            <ac:spMk id="5" creationId="{BD3C1B77-9D31-4CDA-8605-BD772109958E}"/>
          </ac:spMkLst>
        </pc:spChg>
        <pc:spChg chg="del">
          <ac:chgData name="Lei San Agustin" userId="d8299a59-9786-404a-a65b-a702bd7a1468" providerId="ADAL" clId="{EFCCBBBC-671A-476D-A102-AD0138902AAF}" dt="2022-03-08T02:33:59.008" v="27" actId="478"/>
          <ac:spMkLst>
            <pc:docMk/>
            <pc:sldMk cId="3590345420" sldId="638"/>
            <ac:spMk id="7" creationId="{DAA945A5-8FEA-4C12-8848-FA2AE3698B17}"/>
          </ac:spMkLst>
        </pc:spChg>
        <pc:picChg chg="mod">
          <ac:chgData name="Lei San Agustin" userId="d8299a59-9786-404a-a65b-a702bd7a1468" providerId="ADAL" clId="{EFCCBBBC-671A-476D-A102-AD0138902AAF}" dt="2022-03-08T02:34:20.298" v="32" actId="14826"/>
          <ac:picMkLst>
            <pc:docMk/>
            <pc:sldMk cId="3590345420" sldId="638"/>
            <ac:picMk id="2" creationId="{00000000-0000-0000-0000-000000000000}"/>
          </ac:picMkLst>
        </pc:picChg>
      </pc:sldChg>
      <pc:sldChg chg="addSp delSp modSp add mod">
        <pc:chgData name="Lei San Agustin" userId="d8299a59-9786-404a-a65b-a702bd7a1468" providerId="ADAL" clId="{EFCCBBBC-671A-476D-A102-AD0138902AAF}" dt="2022-03-08T03:08:15.862" v="155" actId="12789"/>
        <pc:sldMkLst>
          <pc:docMk/>
          <pc:sldMk cId="179070203" sldId="639"/>
        </pc:sldMkLst>
        <pc:spChg chg="add mod">
          <ac:chgData name="Lei San Agustin" userId="d8299a59-9786-404a-a65b-a702bd7a1468" providerId="ADAL" clId="{EFCCBBBC-671A-476D-A102-AD0138902AAF}" dt="2022-03-08T03:08:15.862" v="155" actId="12789"/>
          <ac:spMkLst>
            <pc:docMk/>
            <pc:sldMk cId="179070203" sldId="639"/>
            <ac:spMk id="5" creationId="{2CB85F02-EA98-4F3A-A3CF-DC0EBDB3676A}"/>
          </ac:spMkLst>
        </pc:spChg>
        <pc:spChg chg="del">
          <ac:chgData name="Lei San Agustin" userId="d8299a59-9786-404a-a65b-a702bd7a1468" providerId="ADAL" clId="{EFCCBBBC-671A-476D-A102-AD0138902AAF}" dt="2022-03-08T02:49:18.033" v="60" actId="478"/>
          <ac:spMkLst>
            <pc:docMk/>
            <pc:sldMk cId="179070203" sldId="639"/>
            <ac:spMk id="7" creationId="{DAA945A5-8FEA-4C12-8848-FA2AE3698B17}"/>
          </ac:spMkLst>
        </pc:spChg>
        <pc:picChg chg="mod">
          <ac:chgData name="Lei San Agustin" userId="d8299a59-9786-404a-a65b-a702bd7a1468" providerId="ADAL" clId="{EFCCBBBC-671A-476D-A102-AD0138902AAF}" dt="2022-03-08T02:49:37.202" v="63" actId="14826"/>
          <ac:picMkLst>
            <pc:docMk/>
            <pc:sldMk cId="179070203" sldId="639"/>
            <ac:picMk id="2" creationId="{00000000-0000-0000-0000-000000000000}"/>
          </ac:picMkLst>
        </pc:picChg>
      </pc:sldChg>
      <pc:sldChg chg="addSp delSp modSp add mod">
        <pc:chgData name="Lei San Agustin" userId="d8299a59-9786-404a-a65b-a702bd7a1468" providerId="ADAL" clId="{EFCCBBBC-671A-476D-A102-AD0138902AAF}" dt="2022-03-08T03:08:27.948" v="159" actId="12789"/>
        <pc:sldMkLst>
          <pc:docMk/>
          <pc:sldMk cId="1917739833" sldId="640"/>
        </pc:sldMkLst>
        <pc:spChg chg="add del mod">
          <ac:chgData name="Lei San Agustin" userId="d8299a59-9786-404a-a65b-a702bd7a1468" providerId="ADAL" clId="{EFCCBBBC-671A-476D-A102-AD0138902AAF}" dt="2022-03-08T02:51:00.414" v="69" actId="478"/>
          <ac:spMkLst>
            <pc:docMk/>
            <pc:sldMk cId="1917739833" sldId="640"/>
            <ac:spMk id="4" creationId="{1A350AD2-DBB5-465A-8F28-9B95F228D088}"/>
          </ac:spMkLst>
        </pc:spChg>
        <pc:spChg chg="del">
          <ac:chgData name="Lei San Agustin" userId="d8299a59-9786-404a-a65b-a702bd7a1468" providerId="ADAL" clId="{EFCCBBBC-671A-476D-A102-AD0138902AAF}" dt="2022-03-08T02:50:56.623" v="67" actId="478"/>
          <ac:spMkLst>
            <pc:docMk/>
            <pc:sldMk cId="1917739833" sldId="640"/>
            <ac:spMk id="5" creationId="{2CB85F02-EA98-4F3A-A3CF-DC0EBDB3676A}"/>
          </ac:spMkLst>
        </pc:spChg>
        <pc:spChg chg="add mod">
          <ac:chgData name="Lei San Agustin" userId="d8299a59-9786-404a-a65b-a702bd7a1468" providerId="ADAL" clId="{EFCCBBBC-671A-476D-A102-AD0138902AAF}" dt="2022-03-08T03:08:27.948" v="159" actId="12789"/>
          <ac:spMkLst>
            <pc:docMk/>
            <pc:sldMk cId="1917739833" sldId="640"/>
            <ac:spMk id="7" creationId="{E8DE09E6-11DB-4EAE-95E7-D39CCF4E35B9}"/>
          </ac:spMkLst>
        </pc:spChg>
        <pc:picChg chg="mod">
          <ac:chgData name="Lei San Agustin" userId="d8299a59-9786-404a-a65b-a702bd7a1468" providerId="ADAL" clId="{EFCCBBBC-671A-476D-A102-AD0138902AAF}" dt="2022-03-08T02:51:22.757" v="72" actId="14826"/>
          <ac:picMkLst>
            <pc:docMk/>
            <pc:sldMk cId="1917739833" sldId="640"/>
            <ac:picMk id="2"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4488CA-F77D-470D-815C-5ACB78819E7D}"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2E68912-EF60-4BA4-8C50-584A7EAB005F}">
      <dgm:prSet phldrT="[Text]" custT="1"/>
      <dgm:spPr/>
      <dgm:t>
        <a:bodyPr/>
        <a:lstStyle/>
        <a:p>
          <a:pPr>
            <a:buFont typeface="Wingdings" panose="05000000000000000000" pitchFamily="2" charset="2"/>
            <a:buNone/>
          </a:pPr>
          <a:r>
            <a:rPr lang="en-PH" sz="2000" dirty="0"/>
            <a:t>international </a:t>
          </a:r>
          <a:r>
            <a:rPr lang="en-PH" sz="2000" dirty="0" err="1"/>
            <a:t>organisations</a:t>
          </a:r>
          <a:endParaRPr lang="en-US" sz="2000" dirty="0"/>
        </a:p>
      </dgm:t>
    </dgm:pt>
    <dgm:pt modelId="{548EB57F-5A6E-4E99-92CA-C1BC6CF556D1}" type="parTrans" cxnId="{BB11187B-C986-4618-A839-B5E687E0BCCF}">
      <dgm:prSet/>
      <dgm:spPr/>
      <dgm:t>
        <a:bodyPr/>
        <a:lstStyle/>
        <a:p>
          <a:endParaRPr lang="en-US"/>
        </a:p>
      </dgm:t>
    </dgm:pt>
    <dgm:pt modelId="{686593DB-074C-4073-A0F4-D24834E080EF}" type="sibTrans" cxnId="{BB11187B-C986-4618-A839-B5E687E0BCCF}">
      <dgm:prSet/>
      <dgm:spPr/>
      <dgm:t>
        <a:bodyPr/>
        <a:lstStyle/>
        <a:p>
          <a:endParaRPr lang="en-US"/>
        </a:p>
      </dgm:t>
    </dgm:pt>
    <dgm:pt modelId="{8D2CDAA6-B2EB-46D0-BE8F-72A7EEDDE694}">
      <dgm:prSet phldrT="[Text]" custT="1"/>
      <dgm:spPr/>
      <dgm:t>
        <a:bodyPr/>
        <a:lstStyle/>
        <a:p>
          <a:pPr>
            <a:buFont typeface="Wingdings" panose="05000000000000000000" pitchFamily="2" charset="2"/>
            <a:buChar char=""/>
          </a:pPr>
          <a:r>
            <a:rPr lang="en-PH" sz="2000" dirty="0"/>
            <a:t>Commonwealth government</a:t>
          </a:r>
          <a:endParaRPr lang="en-US" sz="2000" dirty="0"/>
        </a:p>
      </dgm:t>
    </dgm:pt>
    <dgm:pt modelId="{50F279FB-8D7F-484A-9EA5-19217508BD75}" type="parTrans" cxnId="{BCA32B5D-7F31-4D16-887B-92DED6C2358D}">
      <dgm:prSet/>
      <dgm:spPr/>
      <dgm:t>
        <a:bodyPr/>
        <a:lstStyle/>
        <a:p>
          <a:endParaRPr lang="en-US"/>
        </a:p>
      </dgm:t>
    </dgm:pt>
    <dgm:pt modelId="{5C166BDE-7A9F-4162-B353-E720DF290601}" type="sibTrans" cxnId="{BCA32B5D-7F31-4D16-887B-92DED6C2358D}">
      <dgm:prSet/>
      <dgm:spPr/>
      <dgm:t>
        <a:bodyPr/>
        <a:lstStyle/>
        <a:p>
          <a:endParaRPr lang="en-US"/>
        </a:p>
      </dgm:t>
    </dgm:pt>
    <dgm:pt modelId="{EDCC38B1-4B97-4902-B963-633AFEDE4F51}">
      <dgm:prSet phldrT="[Text]" custT="1"/>
      <dgm:spPr/>
      <dgm:t>
        <a:bodyPr/>
        <a:lstStyle/>
        <a:p>
          <a:pPr>
            <a:buFont typeface="Wingdings" panose="05000000000000000000" pitchFamily="2" charset="2"/>
            <a:buChar char=""/>
          </a:pPr>
          <a:r>
            <a:rPr lang="en-PH" sz="2000" dirty="0"/>
            <a:t>state or territory government</a:t>
          </a:r>
          <a:endParaRPr lang="en-US" sz="2000" dirty="0"/>
        </a:p>
      </dgm:t>
    </dgm:pt>
    <dgm:pt modelId="{EAEBE304-54BE-494B-9D2B-F309517582BF}" type="parTrans" cxnId="{13B11ECF-DDDE-4B98-95C9-B5D893E2302E}">
      <dgm:prSet/>
      <dgm:spPr/>
      <dgm:t>
        <a:bodyPr/>
        <a:lstStyle/>
        <a:p>
          <a:endParaRPr lang="en-US"/>
        </a:p>
      </dgm:t>
    </dgm:pt>
    <dgm:pt modelId="{44576B35-2DD0-4443-B1BA-DB211816CBE2}" type="sibTrans" cxnId="{13B11ECF-DDDE-4B98-95C9-B5D893E2302E}">
      <dgm:prSet/>
      <dgm:spPr/>
      <dgm:t>
        <a:bodyPr/>
        <a:lstStyle/>
        <a:p>
          <a:endParaRPr lang="en-US"/>
        </a:p>
      </dgm:t>
    </dgm:pt>
    <dgm:pt modelId="{CAB79BFC-0E5F-4132-A495-96520AFE59A2}">
      <dgm:prSet custT="1"/>
      <dgm:spPr/>
      <dgm:t>
        <a:bodyPr/>
        <a:lstStyle/>
        <a:p>
          <a:pPr>
            <a:buFont typeface="Wingdings" panose="05000000000000000000" pitchFamily="2" charset="2"/>
            <a:buChar char=""/>
          </a:pPr>
          <a:r>
            <a:rPr lang="en-PH" sz="2000" dirty="0"/>
            <a:t>local government</a:t>
          </a:r>
          <a:endParaRPr lang="en-US" sz="2000" dirty="0"/>
        </a:p>
      </dgm:t>
    </dgm:pt>
    <dgm:pt modelId="{8383D0C0-90DD-4017-9D3D-105B1B24B2A0}" type="parTrans" cxnId="{E98CADD7-E52E-4652-8CF6-433513A7F2D2}">
      <dgm:prSet/>
      <dgm:spPr/>
      <dgm:t>
        <a:bodyPr/>
        <a:lstStyle/>
        <a:p>
          <a:endParaRPr lang="en-US"/>
        </a:p>
      </dgm:t>
    </dgm:pt>
    <dgm:pt modelId="{7C6B6780-9064-48AD-8404-AE75B98D0C88}" type="sibTrans" cxnId="{E98CADD7-E52E-4652-8CF6-433513A7F2D2}">
      <dgm:prSet/>
      <dgm:spPr/>
      <dgm:t>
        <a:bodyPr/>
        <a:lstStyle/>
        <a:p>
          <a:endParaRPr lang="en-US"/>
        </a:p>
      </dgm:t>
    </dgm:pt>
    <dgm:pt modelId="{A29AB0FC-792E-41F3-937D-86365884F6DB}">
      <dgm:prSet custT="1"/>
      <dgm:spPr/>
      <dgm:t>
        <a:bodyPr/>
        <a:lstStyle/>
        <a:p>
          <a:pPr>
            <a:buFont typeface="Wingdings" panose="05000000000000000000" pitchFamily="2" charset="2"/>
            <a:buChar char=""/>
          </a:pPr>
          <a:r>
            <a:rPr lang="en-PH" sz="2000" dirty="0"/>
            <a:t>regulatory agencies</a:t>
          </a:r>
          <a:endParaRPr lang="en-US" sz="2000" dirty="0"/>
        </a:p>
      </dgm:t>
    </dgm:pt>
    <dgm:pt modelId="{C2685234-CC2B-4384-A0E7-42A80FFAC180}" type="parTrans" cxnId="{F01DB32E-FAD4-489B-BDC0-5DDB8347F26F}">
      <dgm:prSet/>
      <dgm:spPr/>
      <dgm:t>
        <a:bodyPr/>
        <a:lstStyle/>
        <a:p>
          <a:endParaRPr lang="en-US"/>
        </a:p>
      </dgm:t>
    </dgm:pt>
    <dgm:pt modelId="{C4C78D07-DB6A-47CF-87E5-E8BA1D0D0031}" type="sibTrans" cxnId="{F01DB32E-FAD4-489B-BDC0-5DDB8347F26F}">
      <dgm:prSet/>
      <dgm:spPr/>
      <dgm:t>
        <a:bodyPr/>
        <a:lstStyle/>
        <a:p>
          <a:endParaRPr lang="en-US"/>
        </a:p>
      </dgm:t>
    </dgm:pt>
    <dgm:pt modelId="{993E2828-0D18-4315-803D-9EEB5182CC4F}">
      <dgm:prSet custT="1"/>
      <dgm:spPr/>
      <dgm:t>
        <a:bodyPr/>
        <a:lstStyle/>
        <a:p>
          <a:pPr>
            <a:buFont typeface="Wingdings" panose="05000000000000000000" pitchFamily="2" charset="2"/>
            <a:buChar char=""/>
          </a:pPr>
          <a:r>
            <a:rPr lang="en-PH" sz="2000" dirty="0"/>
            <a:t>industry associations.</a:t>
          </a:r>
          <a:endParaRPr lang="en-US" sz="1900" dirty="0"/>
        </a:p>
      </dgm:t>
    </dgm:pt>
    <dgm:pt modelId="{638FD415-E9C9-429B-8043-A576D0F9F2DA}" type="parTrans" cxnId="{23D5EC6D-F5DC-4D0F-860D-4FCCEB892FC0}">
      <dgm:prSet/>
      <dgm:spPr/>
      <dgm:t>
        <a:bodyPr/>
        <a:lstStyle/>
        <a:p>
          <a:endParaRPr lang="en-US"/>
        </a:p>
      </dgm:t>
    </dgm:pt>
    <dgm:pt modelId="{11C7DAF1-552D-4940-AEC0-946AC84E0DE8}" type="sibTrans" cxnId="{23D5EC6D-F5DC-4D0F-860D-4FCCEB892FC0}">
      <dgm:prSet/>
      <dgm:spPr/>
      <dgm:t>
        <a:bodyPr/>
        <a:lstStyle/>
        <a:p>
          <a:endParaRPr lang="en-US"/>
        </a:p>
      </dgm:t>
    </dgm:pt>
    <dgm:pt modelId="{593BD6B9-0551-49AA-95FD-2242501812C6}" type="pres">
      <dgm:prSet presAssocID="{944488CA-F77D-470D-815C-5ACB78819E7D}" presName="Name0" presStyleCnt="0">
        <dgm:presLayoutVars>
          <dgm:chMax val="7"/>
          <dgm:chPref val="7"/>
          <dgm:dir/>
        </dgm:presLayoutVars>
      </dgm:prSet>
      <dgm:spPr/>
    </dgm:pt>
    <dgm:pt modelId="{F383B941-359A-4B0C-9FF0-D09CAAC47627}" type="pres">
      <dgm:prSet presAssocID="{944488CA-F77D-470D-815C-5ACB78819E7D}" presName="Name1" presStyleCnt="0"/>
      <dgm:spPr/>
    </dgm:pt>
    <dgm:pt modelId="{247B74C7-5D89-474F-9CA2-3BC154529FFF}" type="pres">
      <dgm:prSet presAssocID="{944488CA-F77D-470D-815C-5ACB78819E7D}" presName="cycle" presStyleCnt="0"/>
      <dgm:spPr/>
    </dgm:pt>
    <dgm:pt modelId="{4E118307-1801-49B2-90B7-A71C78D147DD}" type="pres">
      <dgm:prSet presAssocID="{944488CA-F77D-470D-815C-5ACB78819E7D}" presName="srcNode" presStyleLbl="node1" presStyleIdx="0" presStyleCnt="6"/>
      <dgm:spPr/>
    </dgm:pt>
    <dgm:pt modelId="{0E0DEC80-D801-4B17-BED9-D0829127BBA8}" type="pres">
      <dgm:prSet presAssocID="{944488CA-F77D-470D-815C-5ACB78819E7D}" presName="conn" presStyleLbl="parChTrans1D2" presStyleIdx="0" presStyleCnt="1"/>
      <dgm:spPr/>
    </dgm:pt>
    <dgm:pt modelId="{53CA8BAD-16F3-4051-90A4-18A780C76BE3}" type="pres">
      <dgm:prSet presAssocID="{944488CA-F77D-470D-815C-5ACB78819E7D}" presName="extraNode" presStyleLbl="node1" presStyleIdx="0" presStyleCnt="6"/>
      <dgm:spPr/>
    </dgm:pt>
    <dgm:pt modelId="{6ED1DEB2-3D2A-44D3-923D-B8855A17A59F}" type="pres">
      <dgm:prSet presAssocID="{944488CA-F77D-470D-815C-5ACB78819E7D}" presName="dstNode" presStyleLbl="node1" presStyleIdx="0" presStyleCnt="6"/>
      <dgm:spPr/>
    </dgm:pt>
    <dgm:pt modelId="{1416487F-9E48-4B15-A343-679B3314A268}" type="pres">
      <dgm:prSet presAssocID="{52E68912-EF60-4BA4-8C50-584A7EAB005F}" presName="text_1" presStyleLbl="node1" presStyleIdx="0" presStyleCnt="6" custLinFactNeighborX="-461" custLinFactNeighborY="9398">
        <dgm:presLayoutVars>
          <dgm:bulletEnabled val="1"/>
        </dgm:presLayoutVars>
      </dgm:prSet>
      <dgm:spPr/>
    </dgm:pt>
    <dgm:pt modelId="{F32DFAEC-B06A-4FC5-82E1-370982890C29}" type="pres">
      <dgm:prSet presAssocID="{52E68912-EF60-4BA4-8C50-584A7EAB005F}" presName="accent_1" presStyleCnt="0"/>
      <dgm:spPr/>
    </dgm:pt>
    <dgm:pt modelId="{7F34EC02-735E-47D1-903C-3A5EF0D8A27D}" type="pres">
      <dgm:prSet presAssocID="{52E68912-EF60-4BA4-8C50-584A7EAB005F}" presName="accentRepeatNode" presStyleLbl="solidFgAcc1" presStyleIdx="0" presStyleCnt="6"/>
      <dgm:spPr/>
    </dgm:pt>
    <dgm:pt modelId="{92013768-5DF4-4458-8E94-F6A4230C4277}" type="pres">
      <dgm:prSet presAssocID="{8D2CDAA6-B2EB-46D0-BE8F-72A7EEDDE694}" presName="text_2" presStyleLbl="node1" presStyleIdx="1" presStyleCnt="6">
        <dgm:presLayoutVars>
          <dgm:bulletEnabled val="1"/>
        </dgm:presLayoutVars>
      </dgm:prSet>
      <dgm:spPr/>
    </dgm:pt>
    <dgm:pt modelId="{02529F1D-488B-43E2-A4DF-CCB84A9C6E5E}" type="pres">
      <dgm:prSet presAssocID="{8D2CDAA6-B2EB-46D0-BE8F-72A7EEDDE694}" presName="accent_2" presStyleCnt="0"/>
      <dgm:spPr/>
    </dgm:pt>
    <dgm:pt modelId="{F773BE93-8E6A-468E-87FF-5A88CC6C392E}" type="pres">
      <dgm:prSet presAssocID="{8D2CDAA6-B2EB-46D0-BE8F-72A7EEDDE694}" presName="accentRepeatNode" presStyleLbl="solidFgAcc1" presStyleIdx="1" presStyleCnt="6"/>
      <dgm:spPr/>
    </dgm:pt>
    <dgm:pt modelId="{0449C326-0947-402F-B27C-B30ED094E047}" type="pres">
      <dgm:prSet presAssocID="{EDCC38B1-4B97-4902-B963-633AFEDE4F51}" presName="text_3" presStyleLbl="node1" presStyleIdx="2" presStyleCnt="6">
        <dgm:presLayoutVars>
          <dgm:bulletEnabled val="1"/>
        </dgm:presLayoutVars>
      </dgm:prSet>
      <dgm:spPr/>
    </dgm:pt>
    <dgm:pt modelId="{0CD0F278-E89A-4963-9C34-DDEA87D350E1}" type="pres">
      <dgm:prSet presAssocID="{EDCC38B1-4B97-4902-B963-633AFEDE4F51}" presName="accent_3" presStyleCnt="0"/>
      <dgm:spPr/>
    </dgm:pt>
    <dgm:pt modelId="{580981C2-E7D2-4962-BA72-A9C74434A55C}" type="pres">
      <dgm:prSet presAssocID="{EDCC38B1-4B97-4902-B963-633AFEDE4F51}" presName="accentRepeatNode" presStyleLbl="solidFgAcc1" presStyleIdx="2" presStyleCnt="6"/>
      <dgm:spPr/>
    </dgm:pt>
    <dgm:pt modelId="{74049470-4E95-4BA7-B830-B1C79ECC9796}" type="pres">
      <dgm:prSet presAssocID="{CAB79BFC-0E5F-4132-A495-96520AFE59A2}" presName="text_4" presStyleLbl="node1" presStyleIdx="3" presStyleCnt="6">
        <dgm:presLayoutVars>
          <dgm:bulletEnabled val="1"/>
        </dgm:presLayoutVars>
      </dgm:prSet>
      <dgm:spPr/>
    </dgm:pt>
    <dgm:pt modelId="{FFF4F06B-1828-4363-834F-BA2AB79788D9}" type="pres">
      <dgm:prSet presAssocID="{CAB79BFC-0E5F-4132-A495-96520AFE59A2}" presName="accent_4" presStyleCnt="0"/>
      <dgm:spPr/>
    </dgm:pt>
    <dgm:pt modelId="{8187FBA3-EC58-46A1-9FD9-772B1852BD77}" type="pres">
      <dgm:prSet presAssocID="{CAB79BFC-0E5F-4132-A495-96520AFE59A2}" presName="accentRepeatNode" presStyleLbl="solidFgAcc1" presStyleIdx="3" presStyleCnt="6"/>
      <dgm:spPr/>
    </dgm:pt>
    <dgm:pt modelId="{55686A02-030F-4095-9ACA-8567E2CA0175}" type="pres">
      <dgm:prSet presAssocID="{A29AB0FC-792E-41F3-937D-86365884F6DB}" presName="text_5" presStyleLbl="node1" presStyleIdx="4" presStyleCnt="6">
        <dgm:presLayoutVars>
          <dgm:bulletEnabled val="1"/>
        </dgm:presLayoutVars>
      </dgm:prSet>
      <dgm:spPr/>
    </dgm:pt>
    <dgm:pt modelId="{42B8829F-8CEE-4428-881B-A35EADA6DFA3}" type="pres">
      <dgm:prSet presAssocID="{A29AB0FC-792E-41F3-937D-86365884F6DB}" presName="accent_5" presStyleCnt="0"/>
      <dgm:spPr/>
    </dgm:pt>
    <dgm:pt modelId="{A0989F16-6E19-4ED8-B180-34342904036C}" type="pres">
      <dgm:prSet presAssocID="{A29AB0FC-792E-41F3-937D-86365884F6DB}" presName="accentRepeatNode" presStyleLbl="solidFgAcc1" presStyleIdx="4" presStyleCnt="6"/>
      <dgm:spPr/>
    </dgm:pt>
    <dgm:pt modelId="{98BA7A60-DE04-4586-9812-62D25E346A78}" type="pres">
      <dgm:prSet presAssocID="{993E2828-0D18-4315-803D-9EEB5182CC4F}" presName="text_6" presStyleLbl="node1" presStyleIdx="5" presStyleCnt="6">
        <dgm:presLayoutVars>
          <dgm:bulletEnabled val="1"/>
        </dgm:presLayoutVars>
      </dgm:prSet>
      <dgm:spPr/>
    </dgm:pt>
    <dgm:pt modelId="{601BE8D8-96A3-48EA-A10C-C61C45A1AE85}" type="pres">
      <dgm:prSet presAssocID="{993E2828-0D18-4315-803D-9EEB5182CC4F}" presName="accent_6" presStyleCnt="0"/>
      <dgm:spPr/>
    </dgm:pt>
    <dgm:pt modelId="{B9FFC40B-3DDD-464D-883E-C9626DA1684A}" type="pres">
      <dgm:prSet presAssocID="{993E2828-0D18-4315-803D-9EEB5182CC4F}" presName="accentRepeatNode" presStyleLbl="solidFgAcc1" presStyleIdx="5" presStyleCnt="6"/>
      <dgm:spPr/>
    </dgm:pt>
  </dgm:ptLst>
  <dgm:cxnLst>
    <dgm:cxn modelId="{4F416715-8B41-4445-AD82-A7866BBE78DB}" type="presOf" srcId="{8D2CDAA6-B2EB-46D0-BE8F-72A7EEDDE694}" destId="{92013768-5DF4-4458-8E94-F6A4230C4277}" srcOrd="0" destOrd="0" presId="urn:microsoft.com/office/officeart/2008/layout/VerticalCurvedList"/>
    <dgm:cxn modelId="{F01DB32E-FAD4-489B-BDC0-5DDB8347F26F}" srcId="{944488CA-F77D-470D-815C-5ACB78819E7D}" destId="{A29AB0FC-792E-41F3-937D-86365884F6DB}" srcOrd="4" destOrd="0" parTransId="{C2685234-CC2B-4384-A0E7-42A80FFAC180}" sibTransId="{C4C78D07-DB6A-47CF-87E5-E8BA1D0D0031}"/>
    <dgm:cxn modelId="{BCA32B5D-7F31-4D16-887B-92DED6C2358D}" srcId="{944488CA-F77D-470D-815C-5ACB78819E7D}" destId="{8D2CDAA6-B2EB-46D0-BE8F-72A7EEDDE694}" srcOrd="1" destOrd="0" parTransId="{50F279FB-8D7F-484A-9EA5-19217508BD75}" sibTransId="{5C166BDE-7A9F-4162-B353-E720DF290601}"/>
    <dgm:cxn modelId="{912D5B46-93B3-4EB2-8962-7D93832700CF}" type="presOf" srcId="{993E2828-0D18-4315-803D-9EEB5182CC4F}" destId="{98BA7A60-DE04-4586-9812-62D25E346A78}" srcOrd="0" destOrd="0" presId="urn:microsoft.com/office/officeart/2008/layout/VerticalCurvedList"/>
    <dgm:cxn modelId="{2D17584D-6552-4FCF-AFA7-E0C126374B48}" type="presOf" srcId="{CAB79BFC-0E5F-4132-A495-96520AFE59A2}" destId="{74049470-4E95-4BA7-B830-B1C79ECC9796}" srcOrd="0" destOrd="0" presId="urn:microsoft.com/office/officeart/2008/layout/VerticalCurvedList"/>
    <dgm:cxn modelId="{23D5EC6D-F5DC-4D0F-860D-4FCCEB892FC0}" srcId="{944488CA-F77D-470D-815C-5ACB78819E7D}" destId="{993E2828-0D18-4315-803D-9EEB5182CC4F}" srcOrd="5" destOrd="0" parTransId="{638FD415-E9C9-429B-8043-A576D0F9F2DA}" sibTransId="{11C7DAF1-552D-4940-AEC0-946AC84E0DE8}"/>
    <dgm:cxn modelId="{BB11187B-C986-4618-A839-B5E687E0BCCF}" srcId="{944488CA-F77D-470D-815C-5ACB78819E7D}" destId="{52E68912-EF60-4BA4-8C50-584A7EAB005F}" srcOrd="0" destOrd="0" parTransId="{548EB57F-5A6E-4E99-92CA-C1BC6CF556D1}" sibTransId="{686593DB-074C-4073-A0F4-D24834E080EF}"/>
    <dgm:cxn modelId="{B7957A98-123A-46D5-8819-23E91A4A3161}" type="presOf" srcId="{EDCC38B1-4B97-4902-B963-633AFEDE4F51}" destId="{0449C326-0947-402F-B27C-B30ED094E047}" srcOrd="0" destOrd="0" presId="urn:microsoft.com/office/officeart/2008/layout/VerticalCurvedList"/>
    <dgm:cxn modelId="{17ACBAA7-D5BA-4D4B-855D-3B3A810C4B66}" type="presOf" srcId="{A29AB0FC-792E-41F3-937D-86365884F6DB}" destId="{55686A02-030F-4095-9ACA-8567E2CA0175}" srcOrd="0" destOrd="0" presId="urn:microsoft.com/office/officeart/2008/layout/VerticalCurvedList"/>
    <dgm:cxn modelId="{A1E326A9-A594-413C-A8B3-0BFCA2346874}" type="presOf" srcId="{686593DB-074C-4073-A0F4-D24834E080EF}" destId="{0E0DEC80-D801-4B17-BED9-D0829127BBA8}" srcOrd="0" destOrd="0" presId="urn:microsoft.com/office/officeart/2008/layout/VerticalCurvedList"/>
    <dgm:cxn modelId="{D21CEAC5-BEF2-47F2-9FB6-DAF468CDB63B}" type="presOf" srcId="{944488CA-F77D-470D-815C-5ACB78819E7D}" destId="{593BD6B9-0551-49AA-95FD-2242501812C6}" srcOrd="0" destOrd="0" presId="urn:microsoft.com/office/officeart/2008/layout/VerticalCurvedList"/>
    <dgm:cxn modelId="{13B11ECF-DDDE-4B98-95C9-B5D893E2302E}" srcId="{944488CA-F77D-470D-815C-5ACB78819E7D}" destId="{EDCC38B1-4B97-4902-B963-633AFEDE4F51}" srcOrd="2" destOrd="0" parTransId="{EAEBE304-54BE-494B-9D2B-F309517582BF}" sibTransId="{44576B35-2DD0-4443-B1BA-DB211816CBE2}"/>
    <dgm:cxn modelId="{E98CADD7-E52E-4652-8CF6-433513A7F2D2}" srcId="{944488CA-F77D-470D-815C-5ACB78819E7D}" destId="{CAB79BFC-0E5F-4132-A495-96520AFE59A2}" srcOrd="3" destOrd="0" parTransId="{8383D0C0-90DD-4017-9D3D-105B1B24B2A0}" sibTransId="{7C6B6780-9064-48AD-8404-AE75B98D0C88}"/>
    <dgm:cxn modelId="{FBEA75DD-737D-476D-9C91-D6E2779EC65D}" type="presOf" srcId="{52E68912-EF60-4BA4-8C50-584A7EAB005F}" destId="{1416487F-9E48-4B15-A343-679B3314A268}" srcOrd="0" destOrd="0" presId="urn:microsoft.com/office/officeart/2008/layout/VerticalCurvedList"/>
    <dgm:cxn modelId="{C854EE3B-FEF1-456A-985B-1A370395A873}" type="presParOf" srcId="{593BD6B9-0551-49AA-95FD-2242501812C6}" destId="{F383B941-359A-4B0C-9FF0-D09CAAC47627}" srcOrd="0" destOrd="0" presId="urn:microsoft.com/office/officeart/2008/layout/VerticalCurvedList"/>
    <dgm:cxn modelId="{BB0AF99A-977E-449F-916E-C61CC689BC67}" type="presParOf" srcId="{F383B941-359A-4B0C-9FF0-D09CAAC47627}" destId="{247B74C7-5D89-474F-9CA2-3BC154529FFF}" srcOrd="0" destOrd="0" presId="urn:microsoft.com/office/officeart/2008/layout/VerticalCurvedList"/>
    <dgm:cxn modelId="{1087EB49-1F46-4937-98B3-BC3737D795F5}" type="presParOf" srcId="{247B74C7-5D89-474F-9CA2-3BC154529FFF}" destId="{4E118307-1801-49B2-90B7-A71C78D147DD}" srcOrd="0" destOrd="0" presId="urn:microsoft.com/office/officeart/2008/layout/VerticalCurvedList"/>
    <dgm:cxn modelId="{90F33B0B-0DF7-47C5-BA27-26B58B856899}" type="presParOf" srcId="{247B74C7-5D89-474F-9CA2-3BC154529FFF}" destId="{0E0DEC80-D801-4B17-BED9-D0829127BBA8}" srcOrd="1" destOrd="0" presId="urn:microsoft.com/office/officeart/2008/layout/VerticalCurvedList"/>
    <dgm:cxn modelId="{F7FA7F0E-6A85-4535-91AE-165B2A5EAE5C}" type="presParOf" srcId="{247B74C7-5D89-474F-9CA2-3BC154529FFF}" destId="{53CA8BAD-16F3-4051-90A4-18A780C76BE3}" srcOrd="2" destOrd="0" presId="urn:microsoft.com/office/officeart/2008/layout/VerticalCurvedList"/>
    <dgm:cxn modelId="{91EDAB50-BE27-42E1-B4DD-4F1956320417}" type="presParOf" srcId="{247B74C7-5D89-474F-9CA2-3BC154529FFF}" destId="{6ED1DEB2-3D2A-44D3-923D-B8855A17A59F}" srcOrd="3" destOrd="0" presId="urn:microsoft.com/office/officeart/2008/layout/VerticalCurvedList"/>
    <dgm:cxn modelId="{21CD8A0F-E35E-4C72-803E-59F14545B8BA}" type="presParOf" srcId="{F383B941-359A-4B0C-9FF0-D09CAAC47627}" destId="{1416487F-9E48-4B15-A343-679B3314A268}" srcOrd="1" destOrd="0" presId="urn:microsoft.com/office/officeart/2008/layout/VerticalCurvedList"/>
    <dgm:cxn modelId="{1F9552DF-7A12-4F23-B642-8364AA7A6256}" type="presParOf" srcId="{F383B941-359A-4B0C-9FF0-D09CAAC47627}" destId="{F32DFAEC-B06A-4FC5-82E1-370982890C29}" srcOrd="2" destOrd="0" presId="urn:microsoft.com/office/officeart/2008/layout/VerticalCurvedList"/>
    <dgm:cxn modelId="{2A138ACB-54E6-4A60-BB71-26CD054528D0}" type="presParOf" srcId="{F32DFAEC-B06A-4FC5-82E1-370982890C29}" destId="{7F34EC02-735E-47D1-903C-3A5EF0D8A27D}" srcOrd="0" destOrd="0" presId="urn:microsoft.com/office/officeart/2008/layout/VerticalCurvedList"/>
    <dgm:cxn modelId="{5316DE2C-326B-4A59-8EFF-574B772C4D6C}" type="presParOf" srcId="{F383B941-359A-4B0C-9FF0-D09CAAC47627}" destId="{92013768-5DF4-4458-8E94-F6A4230C4277}" srcOrd="3" destOrd="0" presId="urn:microsoft.com/office/officeart/2008/layout/VerticalCurvedList"/>
    <dgm:cxn modelId="{8032481D-ACA2-4A47-9F7F-C3403A13E4F4}" type="presParOf" srcId="{F383B941-359A-4B0C-9FF0-D09CAAC47627}" destId="{02529F1D-488B-43E2-A4DF-CCB84A9C6E5E}" srcOrd="4" destOrd="0" presId="urn:microsoft.com/office/officeart/2008/layout/VerticalCurvedList"/>
    <dgm:cxn modelId="{8B93FE99-F620-4B01-A94E-5D5CD151BD44}" type="presParOf" srcId="{02529F1D-488B-43E2-A4DF-CCB84A9C6E5E}" destId="{F773BE93-8E6A-468E-87FF-5A88CC6C392E}" srcOrd="0" destOrd="0" presId="urn:microsoft.com/office/officeart/2008/layout/VerticalCurvedList"/>
    <dgm:cxn modelId="{84D9B9A5-AEA4-46C0-A410-3B389908B846}" type="presParOf" srcId="{F383B941-359A-4B0C-9FF0-D09CAAC47627}" destId="{0449C326-0947-402F-B27C-B30ED094E047}" srcOrd="5" destOrd="0" presId="urn:microsoft.com/office/officeart/2008/layout/VerticalCurvedList"/>
    <dgm:cxn modelId="{9580EBC9-2945-42CF-95FB-80F8A6DA86C4}" type="presParOf" srcId="{F383B941-359A-4B0C-9FF0-D09CAAC47627}" destId="{0CD0F278-E89A-4963-9C34-DDEA87D350E1}" srcOrd="6" destOrd="0" presId="urn:microsoft.com/office/officeart/2008/layout/VerticalCurvedList"/>
    <dgm:cxn modelId="{8F56DD3C-39B3-4971-B880-A9361BA30A07}" type="presParOf" srcId="{0CD0F278-E89A-4963-9C34-DDEA87D350E1}" destId="{580981C2-E7D2-4962-BA72-A9C74434A55C}" srcOrd="0" destOrd="0" presId="urn:microsoft.com/office/officeart/2008/layout/VerticalCurvedList"/>
    <dgm:cxn modelId="{8530691E-6023-4F97-A6BA-128715D2C4FF}" type="presParOf" srcId="{F383B941-359A-4B0C-9FF0-D09CAAC47627}" destId="{74049470-4E95-4BA7-B830-B1C79ECC9796}" srcOrd="7" destOrd="0" presId="urn:microsoft.com/office/officeart/2008/layout/VerticalCurvedList"/>
    <dgm:cxn modelId="{EFD476B6-29AE-49BB-873F-E49F273B343D}" type="presParOf" srcId="{F383B941-359A-4B0C-9FF0-D09CAAC47627}" destId="{FFF4F06B-1828-4363-834F-BA2AB79788D9}" srcOrd="8" destOrd="0" presId="urn:microsoft.com/office/officeart/2008/layout/VerticalCurvedList"/>
    <dgm:cxn modelId="{31B64D09-5E52-4A83-B922-5D6473EE42CE}" type="presParOf" srcId="{FFF4F06B-1828-4363-834F-BA2AB79788D9}" destId="{8187FBA3-EC58-46A1-9FD9-772B1852BD77}" srcOrd="0" destOrd="0" presId="urn:microsoft.com/office/officeart/2008/layout/VerticalCurvedList"/>
    <dgm:cxn modelId="{C29A7C15-CFC9-4BEC-A685-162ACE03A0FC}" type="presParOf" srcId="{F383B941-359A-4B0C-9FF0-D09CAAC47627}" destId="{55686A02-030F-4095-9ACA-8567E2CA0175}" srcOrd="9" destOrd="0" presId="urn:microsoft.com/office/officeart/2008/layout/VerticalCurvedList"/>
    <dgm:cxn modelId="{B544AE7B-7D70-43A2-81E4-13984389D70F}" type="presParOf" srcId="{F383B941-359A-4B0C-9FF0-D09CAAC47627}" destId="{42B8829F-8CEE-4428-881B-A35EADA6DFA3}" srcOrd="10" destOrd="0" presId="urn:microsoft.com/office/officeart/2008/layout/VerticalCurvedList"/>
    <dgm:cxn modelId="{7AC19589-9AF9-4D53-B213-7919BA93131D}" type="presParOf" srcId="{42B8829F-8CEE-4428-881B-A35EADA6DFA3}" destId="{A0989F16-6E19-4ED8-B180-34342904036C}" srcOrd="0" destOrd="0" presId="urn:microsoft.com/office/officeart/2008/layout/VerticalCurvedList"/>
    <dgm:cxn modelId="{C7AA36AA-666C-4D84-9E33-0C48B9878729}" type="presParOf" srcId="{F383B941-359A-4B0C-9FF0-D09CAAC47627}" destId="{98BA7A60-DE04-4586-9812-62D25E346A78}" srcOrd="11" destOrd="0" presId="urn:microsoft.com/office/officeart/2008/layout/VerticalCurvedList"/>
    <dgm:cxn modelId="{C35CF91E-1A79-46BE-A5B0-3A839B4D8057}" type="presParOf" srcId="{F383B941-359A-4B0C-9FF0-D09CAAC47627}" destId="{601BE8D8-96A3-48EA-A10C-C61C45A1AE85}" srcOrd="12" destOrd="0" presId="urn:microsoft.com/office/officeart/2008/layout/VerticalCurvedList"/>
    <dgm:cxn modelId="{B1DC7933-BF19-4F05-B428-501C9CA3F57B}" type="presParOf" srcId="{601BE8D8-96A3-48EA-A10C-C61C45A1AE85}" destId="{B9FFC40B-3DDD-464D-883E-C9626DA1684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FD51E77-089B-4CA8-8967-AADB371E4C0D}"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4C7C18F7-E576-4EF2-89BC-3A887665301A}">
      <dgm:prSet phldrT="[Text]" custT="1"/>
      <dgm:spPr/>
      <dgm:t>
        <a:bodyPr/>
        <a:lstStyle/>
        <a:p>
          <a:r>
            <a:rPr lang="en-PH" sz="2000" dirty="0"/>
            <a:t>attain an excellent work performance</a:t>
          </a:r>
          <a:endParaRPr lang="en-AU" sz="2000" dirty="0"/>
        </a:p>
      </dgm:t>
    </dgm:pt>
    <dgm:pt modelId="{53782BE2-85A4-46AC-8E11-FB74329EB6C2}" type="parTrans" cxnId="{FA195B13-467C-46C6-9437-42371DF19FDF}">
      <dgm:prSet/>
      <dgm:spPr/>
      <dgm:t>
        <a:bodyPr/>
        <a:lstStyle/>
        <a:p>
          <a:endParaRPr lang="en-AU"/>
        </a:p>
      </dgm:t>
    </dgm:pt>
    <dgm:pt modelId="{87F0C3E1-9B4A-4994-9468-C7FBBD924228}" type="sibTrans" cxnId="{FA195B13-467C-46C6-9437-42371DF19FDF}">
      <dgm:prSet/>
      <dgm:spPr/>
      <dgm:t>
        <a:bodyPr/>
        <a:lstStyle/>
        <a:p>
          <a:endParaRPr lang="en-AU"/>
        </a:p>
      </dgm:t>
    </dgm:pt>
    <dgm:pt modelId="{A371DA3B-23D4-472F-A7F8-CBEADB8FF50B}">
      <dgm:prSet phldrT="[Text]" custT="1"/>
      <dgm:spPr/>
      <dgm:t>
        <a:bodyPr/>
        <a:lstStyle/>
        <a:p>
          <a:pPr>
            <a:buFont typeface="Wingdings" panose="05000000000000000000" pitchFamily="2" charset="2"/>
            <a:buChar char=""/>
          </a:pPr>
          <a:r>
            <a:rPr lang="en-PH" sz="2000" dirty="0"/>
            <a:t>provide high-quality services.</a:t>
          </a:r>
          <a:endParaRPr lang="en-AU" sz="2000" dirty="0"/>
        </a:p>
      </dgm:t>
    </dgm:pt>
    <dgm:pt modelId="{7DD7B5D7-8EC2-42A2-97E3-15F2584F5385}" type="parTrans" cxnId="{A57ED0BD-9045-4EB1-8B58-244FA0F72F6C}">
      <dgm:prSet/>
      <dgm:spPr/>
      <dgm:t>
        <a:bodyPr/>
        <a:lstStyle/>
        <a:p>
          <a:endParaRPr lang="en-AU"/>
        </a:p>
      </dgm:t>
    </dgm:pt>
    <dgm:pt modelId="{F257C81A-92F2-4D01-A5CF-992581B2ECBC}" type="sibTrans" cxnId="{A57ED0BD-9045-4EB1-8B58-244FA0F72F6C}">
      <dgm:prSet/>
      <dgm:spPr/>
      <dgm:t>
        <a:bodyPr/>
        <a:lstStyle/>
        <a:p>
          <a:endParaRPr lang="en-AU"/>
        </a:p>
      </dgm:t>
    </dgm:pt>
    <dgm:pt modelId="{40ED251E-2629-45E6-AFEB-4BB6EB9EA642}" type="pres">
      <dgm:prSet presAssocID="{6FD51E77-089B-4CA8-8967-AADB371E4C0D}" presName="Name0" presStyleCnt="0">
        <dgm:presLayoutVars>
          <dgm:dir/>
          <dgm:resizeHandles val="exact"/>
        </dgm:presLayoutVars>
      </dgm:prSet>
      <dgm:spPr/>
    </dgm:pt>
    <dgm:pt modelId="{61A88ECE-948D-46C6-83CE-7F426F3CE212}" type="pres">
      <dgm:prSet presAssocID="{4C7C18F7-E576-4EF2-89BC-3A887665301A}" presName="node" presStyleLbl="node1" presStyleIdx="0" presStyleCnt="2">
        <dgm:presLayoutVars>
          <dgm:bulletEnabled val="1"/>
        </dgm:presLayoutVars>
      </dgm:prSet>
      <dgm:spPr/>
    </dgm:pt>
    <dgm:pt modelId="{43183E74-AD15-479B-9D32-F1B79860C005}" type="pres">
      <dgm:prSet presAssocID="{87F0C3E1-9B4A-4994-9468-C7FBBD924228}" presName="sibTrans" presStyleCnt="0"/>
      <dgm:spPr/>
    </dgm:pt>
    <dgm:pt modelId="{3A1D1C51-584F-4498-9FCC-9DE6540B0089}" type="pres">
      <dgm:prSet presAssocID="{A371DA3B-23D4-472F-A7F8-CBEADB8FF50B}" presName="node" presStyleLbl="node1" presStyleIdx="1" presStyleCnt="2">
        <dgm:presLayoutVars>
          <dgm:bulletEnabled val="1"/>
        </dgm:presLayoutVars>
      </dgm:prSet>
      <dgm:spPr/>
    </dgm:pt>
  </dgm:ptLst>
  <dgm:cxnLst>
    <dgm:cxn modelId="{4F909800-63F0-4E56-A9E8-8ADA194B035C}" type="presOf" srcId="{6FD51E77-089B-4CA8-8967-AADB371E4C0D}" destId="{40ED251E-2629-45E6-AFEB-4BB6EB9EA642}" srcOrd="0" destOrd="0" presId="urn:microsoft.com/office/officeart/2005/8/layout/hList6"/>
    <dgm:cxn modelId="{FA195B13-467C-46C6-9437-42371DF19FDF}" srcId="{6FD51E77-089B-4CA8-8967-AADB371E4C0D}" destId="{4C7C18F7-E576-4EF2-89BC-3A887665301A}" srcOrd="0" destOrd="0" parTransId="{53782BE2-85A4-46AC-8E11-FB74329EB6C2}" sibTransId="{87F0C3E1-9B4A-4994-9468-C7FBBD924228}"/>
    <dgm:cxn modelId="{0260B163-1C87-4D36-BC54-D05C3A383C4F}" type="presOf" srcId="{A371DA3B-23D4-472F-A7F8-CBEADB8FF50B}" destId="{3A1D1C51-584F-4498-9FCC-9DE6540B0089}" srcOrd="0" destOrd="0" presId="urn:microsoft.com/office/officeart/2005/8/layout/hList6"/>
    <dgm:cxn modelId="{52322C95-4A9C-470E-8CFB-9888C5569F4C}" type="presOf" srcId="{4C7C18F7-E576-4EF2-89BC-3A887665301A}" destId="{61A88ECE-948D-46C6-83CE-7F426F3CE212}" srcOrd="0" destOrd="0" presId="urn:microsoft.com/office/officeart/2005/8/layout/hList6"/>
    <dgm:cxn modelId="{A57ED0BD-9045-4EB1-8B58-244FA0F72F6C}" srcId="{6FD51E77-089B-4CA8-8967-AADB371E4C0D}" destId="{A371DA3B-23D4-472F-A7F8-CBEADB8FF50B}" srcOrd="1" destOrd="0" parTransId="{7DD7B5D7-8EC2-42A2-97E3-15F2584F5385}" sibTransId="{F257C81A-92F2-4D01-A5CF-992581B2ECBC}"/>
    <dgm:cxn modelId="{D35BC7D7-0777-4CA3-82A3-0EF6F03692FA}" type="presParOf" srcId="{40ED251E-2629-45E6-AFEB-4BB6EB9EA642}" destId="{61A88ECE-948D-46C6-83CE-7F426F3CE212}" srcOrd="0" destOrd="0" presId="urn:microsoft.com/office/officeart/2005/8/layout/hList6"/>
    <dgm:cxn modelId="{67026EC2-09E9-48C1-AF2A-F82CB5DF86D7}" type="presParOf" srcId="{40ED251E-2629-45E6-AFEB-4BB6EB9EA642}" destId="{43183E74-AD15-479B-9D32-F1B79860C005}" srcOrd="1" destOrd="0" presId="urn:microsoft.com/office/officeart/2005/8/layout/hList6"/>
    <dgm:cxn modelId="{8E851CEB-9A09-4A82-8B2C-E17A4AE490A7}" type="presParOf" srcId="{40ED251E-2629-45E6-AFEB-4BB6EB9EA642}" destId="{3A1D1C51-584F-4498-9FCC-9DE6540B0089}"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C95F555-5619-4880-B033-00A143955966}"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4C26BE52-0D13-48C9-AB04-ED72D11A3A19}">
      <dgm:prSet phldrT="[Text]" custT="1"/>
      <dgm:spPr/>
      <dgm:t>
        <a:bodyPr/>
        <a:lstStyle/>
        <a:p>
          <a:pPr>
            <a:buFont typeface="Wingdings" panose="05000000000000000000" pitchFamily="2" charset="2"/>
            <a:buChar char=""/>
          </a:pPr>
          <a:r>
            <a:rPr lang="en-PH" sz="2000" dirty="0"/>
            <a:t>updating knowledge in line with recent developments in a specific industry</a:t>
          </a:r>
          <a:endParaRPr lang="en-AU" sz="2000" dirty="0"/>
        </a:p>
      </dgm:t>
    </dgm:pt>
    <dgm:pt modelId="{56F67386-0ADD-4481-ACFA-CAE84EB602AD}" type="parTrans" cxnId="{398BFF74-B81A-4126-B0B4-197853C835CB}">
      <dgm:prSet/>
      <dgm:spPr/>
      <dgm:t>
        <a:bodyPr/>
        <a:lstStyle/>
        <a:p>
          <a:endParaRPr lang="en-AU"/>
        </a:p>
      </dgm:t>
    </dgm:pt>
    <dgm:pt modelId="{3B50DBAB-B740-4FC5-B10A-69538877787D}" type="sibTrans" cxnId="{398BFF74-B81A-4126-B0B4-197853C835CB}">
      <dgm:prSet/>
      <dgm:spPr/>
      <dgm:t>
        <a:bodyPr/>
        <a:lstStyle/>
        <a:p>
          <a:endParaRPr lang="en-AU"/>
        </a:p>
      </dgm:t>
    </dgm:pt>
    <dgm:pt modelId="{98EE2D0E-69B3-4345-982B-CAE7D8F32209}">
      <dgm:prSet custT="1"/>
      <dgm:spPr/>
      <dgm:t>
        <a:bodyPr/>
        <a:lstStyle/>
        <a:p>
          <a:pPr>
            <a:buFont typeface="Wingdings" panose="05000000000000000000" pitchFamily="2" charset="2"/>
            <a:buChar char=""/>
          </a:pPr>
          <a:r>
            <a:rPr lang="en-PH" sz="2000" dirty="0"/>
            <a:t>developing new knowledge and skills</a:t>
          </a:r>
        </a:p>
      </dgm:t>
    </dgm:pt>
    <dgm:pt modelId="{61FA4F70-16A3-48DF-A2A1-7DC9861D0C48}" type="parTrans" cxnId="{5AC6FFD7-C3BA-4A14-8334-A8348595CC6C}">
      <dgm:prSet/>
      <dgm:spPr/>
      <dgm:t>
        <a:bodyPr/>
        <a:lstStyle/>
        <a:p>
          <a:endParaRPr lang="en-AU"/>
        </a:p>
      </dgm:t>
    </dgm:pt>
    <dgm:pt modelId="{668BD69B-ADA2-4968-9D9E-DF4E2849F196}" type="sibTrans" cxnId="{5AC6FFD7-C3BA-4A14-8334-A8348595CC6C}">
      <dgm:prSet/>
      <dgm:spPr/>
      <dgm:t>
        <a:bodyPr/>
        <a:lstStyle/>
        <a:p>
          <a:endParaRPr lang="en-AU"/>
        </a:p>
      </dgm:t>
    </dgm:pt>
    <dgm:pt modelId="{6362AE10-77A1-47A0-BE84-E58E3AB930F1}">
      <dgm:prSet custT="1"/>
      <dgm:spPr/>
      <dgm:t>
        <a:bodyPr/>
        <a:lstStyle/>
        <a:p>
          <a:pPr>
            <a:buFont typeface="Wingdings" panose="05000000000000000000" pitchFamily="2" charset="2"/>
            <a:buChar char=""/>
          </a:pPr>
          <a:r>
            <a:rPr lang="en-PH" sz="2000" dirty="0" err="1"/>
            <a:t>practising</a:t>
          </a:r>
          <a:r>
            <a:rPr lang="en-PH" sz="2000" dirty="0"/>
            <a:t> and improving existing skills</a:t>
          </a:r>
        </a:p>
      </dgm:t>
    </dgm:pt>
    <dgm:pt modelId="{286040A7-FB27-41D0-8B18-1E55C97D6F95}" type="parTrans" cxnId="{E2C5A620-5CA4-48F9-881A-8062CB9DC171}">
      <dgm:prSet/>
      <dgm:spPr/>
      <dgm:t>
        <a:bodyPr/>
        <a:lstStyle/>
        <a:p>
          <a:endParaRPr lang="en-AU"/>
        </a:p>
      </dgm:t>
    </dgm:pt>
    <dgm:pt modelId="{699714D1-58A0-4588-8044-F206EE355C19}" type="sibTrans" cxnId="{E2C5A620-5CA4-48F9-881A-8062CB9DC171}">
      <dgm:prSet/>
      <dgm:spPr/>
      <dgm:t>
        <a:bodyPr/>
        <a:lstStyle/>
        <a:p>
          <a:endParaRPr lang="en-AU"/>
        </a:p>
      </dgm:t>
    </dgm:pt>
    <dgm:pt modelId="{8DB8241F-8D9E-47F4-AE83-177D5FE25EAA}">
      <dgm:prSet custT="1"/>
      <dgm:spPr/>
      <dgm:t>
        <a:bodyPr/>
        <a:lstStyle/>
        <a:p>
          <a:r>
            <a:rPr lang="en-PH" sz="2000" dirty="0"/>
            <a:t>applying new knowledge and skills in actual work.</a:t>
          </a:r>
          <a:endParaRPr lang="en-AU" sz="2000" dirty="0"/>
        </a:p>
      </dgm:t>
    </dgm:pt>
    <dgm:pt modelId="{3A1FB94C-96D7-4FE4-96E6-67959B788F05}" type="parTrans" cxnId="{DC507E0A-4603-44C7-B84A-07997BE331E2}">
      <dgm:prSet/>
      <dgm:spPr/>
      <dgm:t>
        <a:bodyPr/>
        <a:lstStyle/>
        <a:p>
          <a:endParaRPr lang="en-AU"/>
        </a:p>
      </dgm:t>
    </dgm:pt>
    <dgm:pt modelId="{CC89A235-104B-4E55-8A48-1C6E1512109C}" type="sibTrans" cxnId="{DC507E0A-4603-44C7-B84A-07997BE331E2}">
      <dgm:prSet/>
      <dgm:spPr/>
      <dgm:t>
        <a:bodyPr/>
        <a:lstStyle/>
        <a:p>
          <a:endParaRPr lang="en-AU"/>
        </a:p>
      </dgm:t>
    </dgm:pt>
    <dgm:pt modelId="{20C57795-2DBB-4636-914D-9155FA26974A}" type="pres">
      <dgm:prSet presAssocID="{CC95F555-5619-4880-B033-00A143955966}" presName="Name0" presStyleCnt="0">
        <dgm:presLayoutVars>
          <dgm:chMax val="7"/>
          <dgm:chPref val="7"/>
          <dgm:dir/>
        </dgm:presLayoutVars>
      </dgm:prSet>
      <dgm:spPr/>
    </dgm:pt>
    <dgm:pt modelId="{157759AD-C7BC-4A16-A634-23A94253667F}" type="pres">
      <dgm:prSet presAssocID="{CC95F555-5619-4880-B033-00A143955966}" presName="Name1" presStyleCnt="0"/>
      <dgm:spPr/>
    </dgm:pt>
    <dgm:pt modelId="{48DEEC20-2E87-4ECB-88C0-927085A1210B}" type="pres">
      <dgm:prSet presAssocID="{CC95F555-5619-4880-B033-00A143955966}" presName="cycle" presStyleCnt="0"/>
      <dgm:spPr/>
    </dgm:pt>
    <dgm:pt modelId="{66BDD587-3AA5-423C-9051-E77394008359}" type="pres">
      <dgm:prSet presAssocID="{CC95F555-5619-4880-B033-00A143955966}" presName="srcNode" presStyleLbl="node1" presStyleIdx="0" presStyleCnt="4"/>
      <dgm:spPr/>
    </dgm:pt>
    <dgm:pt modelId="{7CC40622-1C7D-48E1-954B-E1CE802163D2}" type="pres">
      <dgm:prSet presAssocID="{CC95F555-5619-4880-B033-00A143955966}" presName="conn" presStyleLbl="parChTrans1D2" presStyleIdx="0" presStyleCnt="1"/>
      <dgm:spPr/>
    </dgm:pt>
    <dgm:pt modelId="{1ED4B982-80C9-4623-B9F4-0F4CB4F521AB}" type="pres">
      <dgm:prSet presAssocID="{CC95F555-5619-4880-B033-00A143955966}" presName="extraNode" presStyleLbl="node1" presStyleIdx="0" presStyleCnt="4"/>
      <dgm:spPr/>
    </dgm:pt>
    <dgm:pt modelId="{8EAACBAC-EA8B-48AA-AF36-237D736C0AA3}" type="pres">
      <dgm:prSet presAssocID="{CC95F555-5619-4880-B033-00A143955966}" presName="dstNode" presStyleLbl="node1" presStyleIdx="0" presStyleCnt="4"/>
      <dgm:spPr/>
    </dgm:pt>
    <dgm:pt modelId="{877AA8AA-681D-49D3-A552-F9D0C5558C60}" type="pres">
      <dgm:prSet presAssocID="{4C26BE52-0D13-48C9-AB04-ED72D11A3A19}" presName="text_1" presStyleLbl="node1" presStyleIdx="0" presStyleCnt="4">
        <dgm:presLayoutVars>
          <dgm:bulletEnabled val="1"/>
        </dgm:presLayoutVars>
      </dgm:prSet>
      <dgm:spPr/>
    </dgm:pt>
    <dgm:pt modelId="{55FFBFE1-AFD5-49E7-BF94-57D9B1D6D263}" type="pres">
      <dgm:prSet presAssocID="{4C26BE52-0D13-48C9-AB04-ED72D11A3A19}" presName="accent_1" presStyleCnt="0"/>
      <dgm:spPr/>
    </dgm:pt>
    <dgm:pt modelId="{A72EC059-57F0-4E60-9B5C-364EC2DBE668}" type="pres">
      <dgm:prSet presAssocID="{4C26BE52-0D13-48C9-AB04-ED72D11A3A19}" presName="accentRepeatNode" presStyleLbl="solidFgAcc1" presStyleIdx="0" presStyleCnt="4"/>
      <dgm:spPr/>
    </dgm:pt>
    <dgm:pt modelId="{54EB9FF9-DFFB-44D7-9ECF-C71B8CDE52BA}" type="pres">
      <dgm:prSet presAssocID="{98EE2D0E-69B3-4345-982B-CAE7D8F32209}" presName="text_2" presStyleLbl="node1" presStyleIdx="1" presStyleCnt="4">
        <dgm:presLayoutVars>
          <dgm:bulletEnabled val="1"/>
        </dgm:presLayoutVars>
      </dgm:prSet>
      <dgm:spPr/>
    </dgm:pt>
    <dgm:pt modelId="{475C2B59-2EC5-4B65-ACFA-1D341D97E01E}" type="pres">
      <dgm:prSet presAssocID="{98EE2D0E-69B3-4345-982B-CAE7D8F32209}" presName="accent_2" presStyleCnt="0"/>
      <dgm:spPr/>
    </dgm:pt>
    <dgm:pt modelId="{88888AF0-BDEE-40BA-9CEB-61AA743073C6}" type="pres">
      <dgm:prSet presAssocID="{98EE2D0E-69B3-4345-982B-CAE7D8F32209}" presName="accentRepeatNode" presStyleLbl="solidFgAcc1" presStyleIdx="1" presStyleCnt="4"/>
      <dgm:spPr/>
    </dgm:pt>
    <dgm:pt modelId="{845F58C9-988D-4654-B621-B3F4E71AAED6}" type="pres">
      <dgm:prSet presAssocID="{6362AE10-77A1-47A0-BE84-E58E3AB930F1}" presName="text_3" presStyleLbl="node1" presStyleIdx="2" presStyleCnt="4">
        <dgm:presLayoutVars>
          <dgm:bulletEnabled val="1"/>
        </dgm:presLayoutVars>
      </dgm:prSet>
      <dgm:spPr/>
    </dgm:pt>
    <dgm:pt modelId="{FF73D0F1-EBBB-4E94-9424-F1772C4B67A7}" type="pres">
      <dgm:prSet presAssocID="{6362AE10-77A1-47A0-BE84-E58E3AB930F1}" presName="accent_3" presStyleCnt="0"/>
      <dgm:spPr/>
    </dgm:pt>
    <dgm:pt modelId="{6B183977-9E09-4C40-81B1-5C242D1EF99F}" type="pres">
      <dgm:prSet presAssocID="{6362AE10-77A1-47A0-BE84-E58E3AB930F1}" presName="accentRepeatNode" presStyleLbl="solidFgAcc1" presStyleIdx="2" presStyleCnt="4"/>
      <dgm:spPr/>
    </dgm:pt>
    <dgm:pt modelId="{9B29A7E0-EE1A-4750-ABB9-D07CA3101B44}" type="pres">
      <dgm:prSet presAssocID="{8DB8241F-8D9E-47F4-AE83-177D5FE25EAA}" presName="text_4" presStyleLbl="node1" presStyleIdx="3" presStyleCnt="4">
        <dgm:presLayoutVars>
          <dgm:bulletEnabled val="1"/>
        </dgm:presLayoutVars>
      </dgm:prSet>
      <dgm:spPr/>
    </dgm:pt>
    <dgm:pt modelId="{88CBAEA3-5904-492A-9841-003EACD9E48D}" type="pres">
      <dgm:prSet presAssocID="{8DB8241F-8D9E-47F4-AE83-177D5FE25EAA}" presName="accent_4" presStyleCnt="0"/>
      <dgm:spPr/>
    </dgm:pt>
    <dgm:pt modelId="{A7320F05-2251-4BC5-9880-8F0E25369B0A}" type="pres">
      <dgm:prSet presAssocID="{8DB8241F-8D9E-47F4-AE83-177D5FE25EAA}" presName="accentRepeatNode" presStyleLbl="solidFgAcc1" presStyleIdx="3" presStyleCnt="4"/>
      <dgm:spPr/>
    </dgm:pt>
  </dgm:ptLst>
  <dgm:cxnLst>
    <dgm:cxn modelId="{FB27A908-2836-4C4B-80DD-D80D9843ECEF}" type="presOf" srcId="{4C26BE52-0D13-48C9-AB04-ED72D11A3A19}" destId="{877AA8AA-681D-49D3-A552-F9D0C5558C60}" srcOrd="0" destOrd="0" presId="urn:microsoft.com/office/officeart/2008/layout/VerticalCurvedList"/>
    <dgm:cxn modelId="{DC507E0A-4603-44C7-B84A-07997BE331E2}" srcId="{CC95F555-5619-4880-B033-00A143955966}" destId="{8DB8241F-8D9E-47F4-AE83-177D5FE25EAA}" srcOrd="3" destOrd="0" parTransId="{3A1FB94C-96D7-4FE4-96E6-67959B788F05}" sibTransId="{CC89A235-104B-4E55-8A48-1C6E1512109C}"/>
    <dgm:cxn modelId="{E2C5A620-5CA4-48F9-881A-8062CB9DC171}" srcId="{CC95F555-5619-4880-B033-00A143955966}" destId="{6362AE10-77A1-47A0-BE84-E58E3AB930F1}" srcOrd="2" destOrd="0" parTransId="{286040A7-FB27-41D0-8B18-1E55C97D6F95}" sibTransId="{699714D1-58A0-4588-8044-F206EE355C19}"/>
    <dgm:cxn modelId="{398BFF74-B81A-4126-B0B4-197853C835CB}" srcId="{CC95F555-5619-4880-B033-00A143955966}" destId="{4C26BE52-0D13-48C9-AB04-ED72D11A3A19}" srcOrd="0" destOrd="0" parTransId="{56F67386-0ADD-4481-ACFA-CAE84EB602AD}" sibTransId="{3B50DBAB-B740-4FC5-B10A-69538877787D}"/>
    <dgm:cxn modelId="{347C6C7B-E3C2-4E34-9056-5865566187CB}" type="presOf" srcId="{CC95F555-5619-4880-B033-00A143955966}" destId="{20C57795-2DBB-4636-914D-9155FA26974A}" srcOrd="0" destOrd="0" presId="urn:microsoft.com/office/officeart/2008/layout/VerticalCurvedList"/>
    <dgm:cxn modelId="{F5A9F088-B7F7-4A5A-A277-B7C8660BE2B4}" type="presOf" srcId="{3B50DBAB-B740-4FC5-B10A-69538877787D}" destId="{7CC40622-1C7D-48E1-954B-E1CE802163D2}" srcOrd="0" destOrd="0" presId="urn:microsoft.com/office/officeart/2008/layout/VerticalCurvedList"/>
    <dgm:cxn modelId="{0E24DE8B-11B3-4E76-B1F5-2115B64F255B}" type="presOf" srcId="{6362AE10-77A1-47A0-BE84-E58E3AB930F1}" destId="{845F58C9-988D-4654-B621-B3F4E71AAED6}" srcOrd="0" destOrd="0" presId="urn:microsoft.com/office/officeart/2008/layout/VerticalCurvedList"/>
    <dgm:cxn modelId="{07F82AAF-458B-4498-83CD-0E3D5E0C78B2}" type="presOf" srcId="{8DB8241F-8D9E-47F4-AE83-177D5FE25EAA}" destId="{9B29A7E0-EE1A-4750-ABB9-D07CA3101B44}" srcOrd="0" destOrd="0" presId="urn:microsoft.com/office/officeart/2008/layout/VerticalCurvedList"/>
    <dgm:cxn modelId="{5AC6FFD7-C3BA-4A14-8334-A8348595CC6C}" srcId="{CC95F555-5619-4880-B033-00A143955966}" destId="{98EE2D0E-69B3-4345-982B-CAE7D8F32209}" srcOrd="1" destOrd="0" parTransId="{61FA4F70-16A3-48DF-A2A1-7DC9861D0C48}" sibTransId="{668BD69B-ADA2-4968-9D9E-DF4E2849F196}"/>
    <dgm:cxn modelId="{85A663ED-DDD0-4EBF-8EDC-74EA4C9719AA}" type="presOf" srcId="{98EE2D0E-69B3-4345-982B-CAE7D8F32209}" destId="{54EB9FF9-DFFB-44D7-9ECF-C71B8CDE52BA}" srcOrd="0" destOrd="0" presId="urn:microsoft.com/office/officeart/2008/layout/VerticalCurvedList"/>
    <dgm:cxn modelId="{6F2DE5DB-8A3E-47CD-9879-D7F989EDFAD8}" type="presParOf" srcId="{20C57795-2DBB-4636-914D-9155FA26974A}" destId="{157759AD-C7BC-4A16-A634-23A94253667F}" srcOrd="0" destOrd="0" presId="urn:microsoft.com/office/officeart/2008/layout/VerticalCurvedList"/>
    <dgm:cxn modelId="{E8ED0382-E88A-4AAF-B9AA-DE5E490B8693}" type="presParOf" srcId="{157759AD-C7BC-4A16-A634-23A94253667F}" destId="{48DEEC20-2E87-4ECB-88C0-927085A1210B}" srcOrd="0" destOrd="0" presId="urn:microsoft.com/office/officeart/2008/layout/VerticalCurvedList"/>
    <dgm:cxn modelId="{46FC072D-E793-4002-8A89-33773F16FA90}" type="presParOf" srcId="{48DEEC20-2E87-4ECB-88C0-927085A1210B}" destId="{66BDD587-3AA5-423C-9051-E77394008359}" srcOrd="0" destOrd="0" presId="urn:microsoft.com/office/officeart/2008/layout/VerticalCurvedList"/>
    <dgm:cxn modelId="{FCD70114-CB9A-436F-811E-45EE76E98213}" type="presParOf" srcId="{48DEEC20-2E87-4ECB-88C0-927085A1210B}" destId="{7CC40622-1C7D-48E1-954B-E1CE802163D2}" srcOrd="1" destOrd="0" presId="urn:microsoft.com/office/officeart/2008/layout/VerticalCurvedList"/>
    <dgm:cxn modelId="{C554AFFA-7164-4638-A8FF-063AA4BDAEDA}" type="presParOf" srcId="{48DEEC20-2E87-4ECB-88C0-927085A1210B}" destId="{1ED4B982-80C9-4623-B9F4-0F4CB4F521AB}" srcOrd="2" destOrd="0" presId="urn:microsoft.com/office/officeart/2008/layout/VerticalCurvedList"/>
    <dgm:cxn modelId="{2CD3600C-5E51-425C-B330-37AECCFC51AB}" type="presParOf" srcId="{48DEEC20-2E87-4ECB-88C0-927085A1210B}" destId="{8EAACBAC-EA8B-48AA-AF36-237D736C0AA3}" srcOrd="3" destOrd="0" presId="urn:microsoft.com/office/officeart/2008/layout/VerticalCurvedList"/>
    <dgm:cxn modelId="{D09ACC0C-418E-4D05-BAB5-147832B1C557}" type="presParOf" srcId="{157759AD-C7BC-4A16-A634-23A94253667F}" destId="{877AA8AA-681D-49D3-A552-F9D0C5558C60}" srcOrd="1" destOrd="0" presId="urn:microsoft.com/office/officeart/2008/layout/VerticalCurvedList"/>
    <dgm:cxn modelId="{805545E2-50C7-4CB7-83AC-FE1FAA3FAE54}" type="presParOf" srcId="{157759AD-C7BC-4A16-A634-23A94253667F}" destId="{55FFBFE1-AFD5-49E7-BF94-57D9B1D6D263}" srcOrd="2" destOrd="0" presId="urn:microsoft.com/office/officeart/2008/layout/VerticalCurvedList"/>
    <dgm:cxn modelId="{D0D094E9-05F8-47FD-AC3E-4C70131FAA4A}" type="presParOf" srcId="{55FFBFE1-AFD5-49E7-BF94-57D9B1D6D263}" destId="{A72EC059-57F0-4E60-9B5C-364EC2DBE668}" srcOrd="0" destOrd="0" presId="urn:microsoft.com/office/officeart/2008/layout/VerticalCurvedList"/>
    <dgm:cxn modelId="{D236F138-ED9E-4330-B74C-FFEB2CBF753B}" type="presParOf" srcId="{157759AD-C7BC-4A16-A634-23A94253667F}" destId="{54EB9FF9-DFFB-44D7-9ECF-C71B8CDE52BA}" srcOrd="3" destOrd="0" presId="urn:microsoft.com/office/officeart/2008/layout/VerticalCurvedList"/>
    <dgm:cxn modelId="{3DB21AED-DA56-4F74-9348-338F2A981C4E}" type="presParOf" srcId="{157759AD-C7BC-4A16-A634-23A94253667F}" destId="{475C2B59-2EC5-4B65-ACFA-1D341D97E01E}" srcOrd="4" destOrd="0" presId="urn:microsoft.com/office/officeart/2008/layout/VerticalCurvedList"/>
    <dgm:cxn modelId="{DC3C371D-B224-4ABD-AEB2-D93B737C1AFB}" type="presParOf" srcId="{475C2B59-2EC5-4B65-ACFA-1D341D97E01E}" destId="{88888AF0-BDEE-40BA-9CEB-61AA743073C6}" srcOrd="0" destOrd="0" presId="urn:microsoft.com/office/officeart/2008/layout/VerticalCurvedList"/>
    <dgm:cxn modelId="{25DB37FA-B7B1-4981-9195-02AC0DB56995}" type="presParOf" srcId="{157759AD-C7BC-4A16-A634-23A94253667F}" destId="{845F58C9-988D-4654-B621-B3F4E71AAED6}" srcOrd="5" destOrd="0" presId="urn:microsoft.com/office/officeart/2008/layout/VerticalCurvedList"/>
    <dgm:cxn modelId="{DA46B723-F0FE-491B-99E8-F4C40644D9D6}" type="presParOf" srcId="{157759AD-C7BC-4A16-A634-23A94253667F}" destId="{FF73D0F1-EBBB-4E94-9424-F1772C4B67A7}" srcOrd="6" destOrd="0" presId="urn:microsoft.com/office/officeart/2008/layout/VerticalCurvedList"/>
    <dgm:cxn modelId="{66E03886-55EF-4D28-BD02-F9613B40F62E}" type="presParOf" srcId="{FF73D0F1-EBBB-4E94-9424-F1772C4B67A7}" destId="{6B183977-9E09-4C40-81B1-5C242D1EF99F}" srcOrd="0" destOrd="0" presId="urn:microsoft.com/office/officeart/2008/layout/VerticalCurvedList"/>
    <dgm:cxn modelId="{00939DA7-3733-4CD8-9204-5236ADF8B162}" type="presParOf" srcId="{157759AD-C7BC-4A16-A634-23A94253667F}" destId="{9B29A7E0-EE1A-4750-ABB9-D07CA3101B44}" srcOrd="7" destOrd="0" presId="urn:microsoft.com/office/officeart/2008/layout/VerticalCurvedList"/>
    <dgm:cxn modelId="{A18721F1-C169-4979-8B8D-5CFB95CCECE7}" type="presParOf" srcId="{157759AD-C7BC-4A16-A634-23A94253667F}" destId="{88CBAEA3-5904-492A-9841-003EACD9E48D}" srcOrd="8" destOrd="0" presId="urn:microsoft.com/office/officeart/2008/layout/VerticalCurvedList"/>
    <dgm:cxn modelId="{A89A4B00-3FE2-42F0-B517-DA83CB90AD5B}" type="presParOf" srcId="{88CBAEA3-5904-492A-9841-003EACD9E48D}" destId="{A7320F05-2251-4BC5-9880-8F0E25369B0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BEFB8E5-C0B5-4B8D-84EF-DADCFCC0E78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8734E619-78EB-4E28-B5EB-DE0BB4C342C5}">
      <dgm:prSet phldrT="[Text]" custT="1"/>
      <dgm:spPr/>
      <dgm:t>
        <a:bodyPr/>
        <a:lstStyle/>
        <a:p>
          <a:r>
            <a:rPr lang="en-PH" sz="2000" dirty="0"/>
            <a:t>seminars</a:t>
          </a:r>
          <a:endParaRPr lang="en-AU" sz="2000" dirty="0"/>
        </a:p>
      </dgm:t>
    </dgm:pt>
    <dgm:pt modelId="{6E3A7B84-D1F8-4B7B-8519-3A225AA76751}" type="parTrans" cxnId="{CACB1D3B-3E2F-4D09-8CF3-A7F4E8262A9C}">
      <dgm:prSet/>
      <dgm:spPr/>
      <dgm:t>
        <a:bodyPr/>
        <a:lstStyle/>
        <a:p>
          <a:endParaRPr lang="en-AU"/>
        </a:p>
      </dgm:t>
    </dgm:pt>
    <dgm:pt modelId="{2AFD19FD-F473-4240-BE98-E2C95E63E6C1}" type="sibTrans" cxnId="{CACB1D3B-3E2F-4D09-8CF3-A7F4E8262A9C}">
      <dgm:prSet/>
      <dgm:spPr/>
      <dgm:t>
        <a:bodyPr/>
        <a:lstStyle/>
        <a:p>
          <a:endParaRPr lang="en-AU"/>
        </a:p>
      </dgm:t>
    </dgm:pt>
    <dgm:pt modelId="{CAFD1AA7-0E26-4E3B-877C-433619F5C6F1}">
      <dgm:prSet custT="1"/>
      <dgm:spPr/>
      <dgm:t>
        <a:bodyPr/>
        <a:lstStyle/>
        <a:p>
          <a:pPr>
            <a:buFont typeface="Wingdings" panose="05000000000000000000" pitchFamily="2" charset="2"/>
            <a:buChar char=""/>
          </a:pPr>
          <a:r>
            <a:rPr lang="en-PH" sz="2000" dirty="0"/>
            <a:t>conferences</a:t>
          </a:r>
        </a:p>
      </dgm:t>
    </dgm:pt>
    <dgm:pt modelId="{A585BE4F-5684-4077-A4A8-D6E64C4665AA}" type="parTrans" cxnId="{5F08E5C0-8F79-4A67-A227-70FFAB3AE9F6}">
      <dgm:prSet/>
      <dgm:spPr/>
      <dgm:t>
        <a:bodyPr/>
        <a:lstStyle/>
        <a:p>
          <a:endParaRPr lang="en-AU"/>
        </a:p>
      </dgm:t>
    </dgm:pt>
    <dgm:pt modelId="{3E7CBA18-0D27-427D-AFB9-29C2E73A5844}" type="sibTrans" cxnId="{5F08E5C0-8F79-4A67-A227-70FFAB3AE9F6}">
      <dgm:prSet/>
      <dgm:spPr/>
      <dgm:t>
        <a:bodyPr/>
        <a:lstStyle/>
        <a:p>
          <a:endParaRPr lang="en-AU"/>
        </a:p>
      </dgm:t>
    </dgm:pt>
    <dgm:pt modelId="{5D5CD1B3-72B3-4474-8583-875EC685E603}">
      <dgm:prSet custT="1"/>
      <dgm:spPr/>
      <dgm:t>
        <a:bodyPr/>
        <a:lstStyle/>
        <a:p>
          <a:pPr>
            <a:buFont typeface="Wingdings" panose="05000000000000000000" pitchFamily="2" charset="2"/>
            <a:buChar char=""/>
          </a:pPr>
          <a:r>
            <a:rPr lang="en-PH" sz="2000" dirty="0"/>
            <a:t>trainings</a:t>
          </a:r>
        </a:p>
      </dgm:t>
    </dgm:pt>
    <dgm:pt modelId="{6D98E654-9FAF-4F2A-9A6F-3931B9951B89}" type="parTrans" cxnId="{4BF8F799-C083-4015-A6B6-6A8E33DCE178}">
      <dgm:prSet/>
      <dgm:spPr/>
      <dgm:t>
        <a:bodyPr/>
        <a:lstStyle/>
        <a:p>
          <a:endParaRPr lang="en-AU"/>
        </a:p>
      </dgm:t>
    </dgm:pt>
    <dgm:pt modelId="{43001CCA-A779-425C-AB56-F40472564FF3}" type="sibTrans" cxnId="{4BF8F799-C083-4015-A6B6-6A8E33DCE178}">
      <dgm:prSet/>
      <dgm:spPr/>
      <dgm:t>
        <a:bodyPr/>
        <a:lstStyle/>
        <a:p>
          <a:endParaRPr lang="en-AU"/>
        </a:p>
      </dgm:t>
    </dgm:pt>
    <dgm:pt modelId="{61398205-D063-4341-AC63-DB926561EC74}">
      <dgm:prSet custT="1"/>
      <dgm:spPr/>
      <dgm:t>
        <a:bodyPr/>
        <a:lstStyle/>
        <a:p>
          <a:pPr>
            <a:buFont typeface="Wingdings" panose="05000000000000000000" pitchFamily="2" charset="2"/>
            <a:buChar char=""/>
          </a:pPr>
          <a:r>
            <a:rPr lang="en-PH" sz="2000" dirty="0"/>
            <a:t>publishing articles.</a:t>
          </a:r>
        </a:p>
      </dgm:t>
    </dgm:pt>
    <dgm:pt modelId="{8881F61E-0727-4830-A1E8-EBB6C8516D81}" type="parTrans" cxnId="{74CA02E8-91CD-4214-AA87-51566B3377A6}">
      <dgm:prSet/>
      <dgm:spPr/>
      <dgm:t>
        <a:bodyPr/>
        <a:lstStyle/>
        <a:p>
          <a:endParaRPr lang="en-AU"/>
        </a:p>
      </dgm:t>
    </dgm:pt>
    <dgm:pt modelId="{F2553FEA-D1A1-4AF6-AD7B-F72603CC1B9C}" type="sibTrans" cxnId="{74CA02E8-91CD-4214-AA87-51566B3377A6}">
      <dgm:prSet/>
      <dgm:spPr/>
      <dgm:t>
        <a:bodyPr/>
        <a:lstStyle/>
        <a:p>
          <a:endParaRPr lang="en-AU"/>
        </a:p>
      </dgm:t>
    </dgm:pt>
    <dgm:pt modelId="{3279B658-93F1-440A-99B6-C7BD90C04C2C}" type="pres">
      <dgm:prSet presAssocID="{DBEFB8E5-C0B5-4B8D-84EF-DADCFCC0E780}" presName="diagram" presStyleCnt="0">
        <dgm:presLayoutVars>
          <dgm:dir/>
          <dgm:resizeHandles val="exact"/>
        </dgm:presLayoutVars>
      </dgm:prSet>
      <dgm:spPr/>
    </dgm:pt>
    <dgm:pt modelId="{A8A56AB4-2E6C-4BE6-B8E0-03D56EE9D8A6}" type="pres">
      <dgm:prSet presAssocID="{8734E619-78EB-4E28-B5EB-DE0BB4C342C5}" presName="node" presStyleLbl="node1" presStyleIdx="0" presStyleCnt="4">
        <dgm:presLayoutVars>
          <dgm:bulletEnabled val="1"/>
        </dgm:presLayoutVars>
      </dgm:prSet>
      <dgm:spPr/>
    </dgm:pt>
    <dgm:pt modelId="{69C0BB10-EECE-4B79-AD98-773798192AF7}" type="pres">
      <dgm:prSet presAssocID="{2AFD19FD-F473-4240-BE98-E2C95E63E6C1}" presName="sibTrans" presStyleCnt="0"/>
      <dgm:spPr/>
    </dgm:pt>
    <dgm:pt modelId="{E753AE69-8C38-43A2-BD99-050BE330DFA0}" type="pres">
      <dgm:prSet presAssocID="{CAFD1AA7-0E26-4E3B-877C-433619F5C6F1}" presName="node" presStyleLbl="node1" presStyleIdx="1" presStyleCnt="4">
        <dgm:presLayoutVars>
          <dgm:bulletEnabled val="1"/>
        </dgm:presLayoutVars>
      </dgm:prSet>
      <dgm:spPr/>
    </dgm:pt>
    <dgm:pt modelId="{8717B8E4-EC8D-4FD5-9E96-5F30D27A3F69}" type="pres">
      <dgm:prSet presAssocID="{3E7CBA18-0D27-427D-AFB9-29C2E73A5844}" presName="sibTrans" presStyleCnt="0"/>
      <dgm:spPr/>
    </dgm:pt>
    <dgm:pt modelId="{E0216737-0B86-454D-87B7-D7EEC3089011}" type="pres">
      <dgm:prSet presAssocID="{5D5CD1B3-72B3-4474-8583-875EC685E603}" presName="node" presStyleLbl="node1" presStyleIdx="2" presStyleCnt="4">
        <dgm:presLayoutVars>
          <dgm:bulletEnabled val="1"/>
        </dgm:presLayoutVars>
      </dgm:prSet>
      <dgm:spPr/>
    </dgm:pt>
    <dgm:pt modelId="{09AB4603-4229-4F76-8D8C-309454B25FA3}" type="pres">
      <dgm:prSet presAssocID="{43001CCA-A779-425C-AB56-F40472564FF3}" presName="sibTrans" presStyleCnt="0"/>
      <dgm:spPr/>
    </dgm:pt>
    <dgm:pt modelId="{FA8BB302-E873-404A-9E3A-D27242A8A323}" type="pres">
      <dgm:prSet presAssocID="{61398205-D063-4341-AC63-DB926561EC74}" presName="node" presStyleLbl="node1" presStyleIdx="3" presStyleCnt="4">
        <dgm:presLayoutVars>
          <dgm:bulletEnabled val="1"/>
        </dgm:presLayoutVars>
      </dgm:prSet>
      <dgm:spPr/>
    </dgm:pt>
  </dgm:ptLst>
  <dgm:cxnLst>
    <dgm:cxn modelId="{CACB1D3B-3E2F-4D09-8CF3-A7F4E8262A9C}" srcId="{DBEFB8E5-C0B5-4B8D-84EF-DADCFCC0E780}" destId="{8734E619-78EB-4E28-B5EB-DE0BB4C342C5}" srcOrd="0" destOrd="0" parTransId="{6E3A7B84-D1F8-4B7B-8519-3A225AA76751}" sibTransId="{2AFD19FD-F473-4240-BE98-E2C95E63E6C1}"/>
    <dgm:cxn modelId="{0798A85D-F9B3-42B9-A7B0-7F6A2540BEA3}" type="presOf" srcId="{DBEFB8E5-C0B5-4B8D-84EF-DADCFCC0E780}" destId="{3279B658-93F1-440A-99B6-C7BD90C04C2C}" srcOrd="0" destOrd="0" presId="urn:microsoft.com/office/officeart/2005/8/layout/default"/>
    <dgm:cxn modelId="{01810670-8D16-45F2-9553-AB41A7B3F122}" type="presOf" srcId="{8734E619-78EB-4E28-B5EB-DE0BB4C342C5}" destId="{A8A56AB4-2E6C-4BE6-B8E0-03D56EE9D8A6}" srcOrd="0" destOrd="0" presId="urn:microsoft.com/office/officeart/2005/8/layout/default"/>
    <dgm:cxn modelId="{6D97A057-1488-406F-90C4-4ADFC306A0F2}" type="presOf" srcId="{61398205-D063-4341-AC63-DB926561EC74}" destId="{FA8BB302-E873-404A-9E3A-D27242A8A323}" srcOrd="0" destOrd="0" presId="urn:microsoft.com/office/officeart/2005/8/layout/default"/>
    <dgm:cxn modelId="{1AA73C7D-14AC-4BBC-81C3-84C90980B6A2}" type="presOf" srcId="{5D5CD1B3-72B3-4474-8583-875EC685E603}" destId="{E0216737-0B86-454D-87B7-D7EEC3089011}" srcOrd="0" destOrd="0" presId="urn:microsoft.com/office/officeart/2005/8/layout/default"/>
    <dgm:cxn modelId="{4BF8F799-C083-4015-A6B6-6A8E33DCE178}" srcId="{DBEFB8E5-C0B5-4B8D-84EF-DADCFCC0E780}" destId="{5D5CD1B3-72B3-4474-8583-875EC685E603}" srcOrd="2" destOrd="0" parTransId="{6D98E654-9FAF-4F2A-9A6F-3931B9951B89}" sibTransId="{43001CCA-A779-425C-AB56-F40472564FF3}"/>
    <dgm:cxn modelId="{579920BA-2150-49FF-8429-72F6EC3E3FEA}" type="presOf" srcId="{CAFD1AA7-0E26-4E3B-877C-433619F5C6F1}" destId="{E753AE69-8C38-43A2-BD99-050BE330DFA0}" srcOrd="0" destOrd="0" presId="urn:microsoft.com/office/officeart/2005/8/layout/default"/>
    <dgm:cxn modelId="{5F08E5C0-8F79-4A67-A227-70FFAB3AE9F6}" srcId="{DBEFB8E5-C0B5-4B8D-84EF-DADCFCC0E780}" destId="{CAFD1AA7-0E26-4E3B-877C-433619F5C6F1}" srcOrd="1" destOrd="0" parTransId="{A585BE4F-5684-4077-A4A8-D6E64C4665AA}" sibTransId="{3E7CBA18-0D27-427D-AFB9-29C2E73A5844}"/>
    <dgm:cxn modelId="{74CA02E8-91CD-4214-AA87-51566B3377A6}" srcId="{DBEFB8E5-C0B5-4B8D-84EF-DADCFCC0E780}" destId="{61398205-D063-4341-AC63-DB926561EC74}" srcOrd="3" destOrd="0" parTransId="{8881F61E-0727-4830-A1E8-EBB6C8516D81}" sibTransId="{F2553FEA-D1A1-4AF6-AD7B-F72603CC1B9C}"/>
    <dgm:cxn modelId="{9844440E-74DC-4AC1-8A82-B08F376BE930}" type="presParOf" srcId="{3279B658-93F1-440A-99B6-C7BD90C04C2C}" destId="{A8A56AB4-2E6C-4BE6-B8E0-03D56EE9D8A6}" srcOrd="0" destOrd="0" presId="urn:microsoft.com/office/officeart/2005/8/layout/default"/>
    <dgm:cxn modelId="{5D2816B3-7326-48B1-8DDD-158837BA3162}" type="presParOf" srcId="{3279B658-93F1-440A-99B6-C7BD90C04C2C}" destId="{69C0BB10-EECE-4B79-AD98-773798192AF7}" srcOrd="1" destOrd="0" presId="urn:microsoft.com/office/officeart/2005/8/layout/default"/>
    <dgm:cxn modelId="{BBB34B02-71DA-447C-BED3-F31B009A1C80}" type="presParOf" srcId="{3279B658-93F1-440A-99B6-C7BD90C04C2C}" destId="{E753AE69-8C38-43A2-BD99-050BE330DFA0}" srcOrd="2" destOrd="0" presId="urn:microsoft.com/office/officeart/2005/8/layout/default"/>
    <dgm:cxn modelId="{12DF536C-DC22-4B8A-8961-86FA5EE34786}" type="presParOf" srcId="{3279B658-93F1-440A-99B6-C7BD90C04C2C}" destId="{8717B8E4-EC8D-4FD5-9E96-5F30D27A3F69}" srcOrd="3" destOrd="0" presId="urn:microsoft.com/office/officeart/2005/8/layout/default"/>
    <dgm:cxn modelId="{918677AF-9D4C-446A-BA61-7B3D606EC674}" type="presParOf" srcId="{3279B658-93F1-440A-99B6-C7BD90C04C2C}" destId="{E0216737-0B86-454D-87B7-D7EEC3089011}" srcOrd="4" destOrd="0" presId="urn:microsoft.com/office/officeart/2005/8/layout/default"/>
    <dgm:cxn modelId="{AF5C4267-33A3-4C58-880E-6B7992D322D5}" type="presParOf" srcId="{3279B658-93F1-440A-99B6-C7BD90C04C2C}" destId="{09AB4603-4229-4F76-8D8C-309454B25FA3}" srcOrd="5" destOrd="0" presId="urn:microsoft.com/office/officeart/2005/8/layout/default"/>
    <dgm:cxn modelId="{1715ABB6-6394-483F-83F1-1E11DA7426B1}" type="presParOf" srcId="{3279B658-93F1-440A-99B6-C7BD90C04C2C}" destId="{FA8BB302-E873-404A-9E3A-D27242A8A323}"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3355322-82BB-4121-9F67-CD3D1998BB7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B4E27318-998A-46A8-B3D1-4A615B003531}">
      <dgm:prSet phldrT="[Text]" custT="1"/>
      <dgm:spPr/>
      <dgm:t>
        <a:bodyPr/>
        <a:lstStyle/>
        <a:p>
          <a:r>
            <a:rPr lang="en-PH" sz="2000" dirty="0"/>
            <a:t>age</a:t>
          </a:r>
          <a:endParaRPr lang="en-AU" sz="2000" dirty="0"/>
        </a:p>
      </dgm:t>
    </dgm:pt>
    <dgm:pt modelId="{E08938C4-521A-45A0-8067-DB59FB8BAF9D}" type="parTrans" cxnId="{C3368CD5-05C8-4535-BF1A-76B916C7DB0C}">
      <dgm:prSet/>
      <dgm:spPr/>
      <dgm:t>
        <a:bodyPr/>
        <a:lstStyle/>
        <a:p>
          <a:endParaRPr lang="en-AU"/>
        </a:p>
      </dgm:t>
    </dgm:pt>
    <dgm:pt modelId="{EEB22A43-70FD-4CC7-9D95-F3952019DC3A}" type="sibTrans" cxnId="{C3368CD5-05C8-4535-BF1A-76B916C7DB0C}">
      <dgm:prSet/>
      <dgm:spPr/>
      <dgm:t>
        <a:bodyPr/>
        <a:lstStyle/>
        <a:p>
          <a:endParaRPr lang="en-AU"/>
        </a:p>
      </dgm:t>
    </dgm:pt>
    <dgm:pt modelId="{D1178540-A76F-484B-9438-D2F1AB3DD6D2}">
      <dgm:prSet phldrT="[Text]" custT="1"/>
      <dgm:spPr/>
      <dgm:t>
        <a:bodyPr/>
        <a:lstStyle/>
        <a:p>
          <a:r>
            <a:rPr lang="en-PH" sz="2000" dirty="0"/>
            <a:t>disability</a:t>
          </a:r>
          <a:endParaRPr lang="en-AU" sz="2000" dirty="0"/>
        </a:p>
      </dgm:t>
    </dgm:pt>
    <dgm:pt modelId="{43365458-B042-4B7E-947C-3D3A55828F25}" type="parTrans" cxnId="{F519E541-39D0-4E88-9FC5-1F3F8992F5CC}">
      <dgm:prSet/>
      <dgm:spPr/>
      <dgm:t>
        <a:bodyPr/>
        <a:lstStyle/>
        <a:p>
          <a:endParaRPr lang="en-AU"/>
        </a:p>
      </dgm:t>
    </dgm:pt>
    <dgm:pt modelId="{C2F37F4A-03B0-4EAF-9DA7-630078A6F2EE}" type="sibTrans" cxnId="{F519E541-39D0-4E88-9FC5-1F3F8992F5CC}">
      <dgm:prSet/>
      <dgm:spPr/>
      <dgm:t>
        <a:bodyPr/>
        <a:lstStyle/>
        <a:p>
          <a:endParaRPr lang="en-AU"/>
        </a:p>
      </dgm:t>
    </dgm:pt>
    <dgm:pt modelId="{CE1D6CAA-18C5-4303-B2E4-1404D1B36FB3}">
      <dgm:prSet phldrT="[Text]" custT="1"/>
      <dgm:spPr/>
      <dgm:t>
        <a:bodyPr/>
        <a:lstStyle/>
        <a:p>
          <a:r>
            <a:rPr lang="en-PH" sz="2000" dirty="0"/>
            <a:t>race</a:t>
          </a:r>
          <a:endParaRPr lang="en-AU" sz="2000" dirty="0"/>
        </a:p>
      </dgm:t>
    </dgm:pt>
    <dgm:pt modelId="{536AFCB2-877D-41AF-A3C1-9F6185B4645B}" type="parTrans" cxnId="{B8D15655-DC16-4DFF-95A4-2CFFA3BFCE1E}">
      <dgm:prSet/>
      <dgm:spPr/>
      <dgm:t>
        <a:bodyPr/>
        <a:lstStyle/>
        <a:p>
          <a:endParaRPr lang="en-AU"/>
        </a:p>
      </dgm:t>
    </dgm:pt>
    <dgm:pt modelId="{2A38AB3A-833F-4738-8428-E91498A0C081}" type="sibTrans" cxnId="{B8D15655-DC16-4DFF-95A4-2CFFA3BFCE1E}">
      <dgm:prSet/>
      <dgm:spPr/>
      <dgm:t>
        <a:bodyPr/>
        <a:lstStyle/>
        <a:p>
          <a:endParaRPr lang="en-AU"/>
        </a:p>
      </dgm:t>
    </dgm:pt>
    <dgm:pt modelId="{C8EFF793-FF45-4EE4-AD40-E94CDCF89BCA}">
      <dgm:prSet phldrT="[Text]" custT="1"/>
      <dgm:spPr/>
      <dgm:t>
        <a:bodyPr/>
        <a:lstStyle/>
        <a:p>
          <a:r>
            <a:rPr lang="en-PH" sz="2000" dirty="0"/>
            <a:t>religion</a:t>
          </a:r>
          <a:endParaRPr lang="en-AU" sz="2000" dirty="0"/>
        </a:p>
      </dgm:t>
    </dgm:pt>
    <dgm:pt modelId="{EC0745E8-041E-4BF8-88F4-6EBAB9AED7FA}" type="parTrans" cxnId="{9A7ABDFC-087A-43D5-ACE4-2BD11CB15323}">
      <dgm:prSet/>
      <dgm:spPr/>
      <dgm:t>
        <a:bodyPr/>
        <a:lstStyle/>
        <a:p>
          <a:endParaRPr lang="en-AU"/>
        </a:p>
      </dgm:t>
    </dgm:pt>
    <dgm:pt modelId="{F9EB3BD8-FC58-45A3-80A0-BA72F68E03CE}" type="sibTrans" cxnId="{9A7ABDFC-087A-43D5-ACE4-2BD11CB15323}">
      <dgm:prSet/>
      <dgm:spPr/>
      <dgm:t>
        <a:bodyPr/>
        <a:lstStyle/>
        <a:p>
          <a:endParaRPr lang="en-AU"/>
        </a:p>
      </dgm:t>
    </dgm:pt>
    <dgm:pt modelId="{C09B4270-C22C-452D-8B71-E5930B6955F2}">
      <dgm:prSet phldrT="[Text]" custT="1"/>
      <dgm:spPr/>
      <dgm:t>
        <a:bodyPr/>
        <a:lstStyle/>
        <a:p>
          <a:r>
            <a:rPr lang="en-PH" sz="2000" dirty="0"/>
            <a:t>sex</a:t>
          </a:r>
          <a:endParaRPr lang="en-AU" sz="2000" dirty="0"/>
        </a:p>
      </dgm:t>
    </dgm:pt>
    <dgm:pt modelId="{E0AE8738-EA95-4DC9-B0BB-CDF33AF21369}" type="parTrans" cxnId="{A1A1EDB3-EE15-48B7-A365-D1594E10D2EA}">
      <dgm:prSet/>
      <dgm:spPr/>
      <dgm:t>
        <a:bodyPr/>
        <a:lstStyle/>
        <a:p>
          <a:endParaRPr lang="en-AU"/>
        </a:p>
      </dgm:t>
    </dgm:pt>
    <dgm:pt modelId="{DEF49E04-98D3-4E22-A1D8-748C625CF2C4}" type="sibTrans" cxnId="{A1A1EDB3-EE15-48B7-A365-D1594E10D2EA}">
      <dgm:prSet/>
      <dgm:spPr/>
      <dgm:t>
        <a:bodyPr/>
        <a:lstStyle/>
        <a:p>
          <a:endParaRPr lang="en-AU"/>
        </a:p>
      </dgm:t>
    </dgm:pt>
    <dgm:pt modelId="{CA127BA1-1DEB-4394-B29F-957A3F232CDB}">
      <dgm:prSet phldrT="[Text]" custT="1"/>
      <dgm:spPr/>
      <dgm:t>
        <a:bodyPr/>
        <a:lstStyle/>
        <a:p>
          <a:r>
            <a:rPr lang="en-PH" sz="2000" dirty="0"/>
            <a:t>gender.</a:t>
          </a:r>
          <a:endParaRPr lang="en-AU" sz="2000" dirty="0"/>
        </a:p>
      </dgm:t>
    </dgm:pt>
    <dgm:pt modelId="{9F06F1B0-3D78-47EA-822B-58822F33DF02}" type="parTrans" cxnId="{93D3008B-7D17-47DC-8ED7-F69CD4ABA2B5}">
      <dgm:prSet/>
      <dgm:spPr/>
      <dgm:t>
        <a:bodyPr/>
        <a:lstStyle/>
        <a:p>
          <a:endParaRPr lang="en-AU"/>
        </a:p>
      </dgm:t>
    </dgm:pt>
    <dgm:pt modelId="{4E65BA78-6CA8-4803-BA93-1532E52F4BCC}" type="sibTrans" cxnId="{93D3008B-7D17-47DC-8ED7-F69CD4ABA2B5}">
      <dgm:prSet/>
      <dgm:spPr/>
      <dgm:t>
        <a:bodyPr/>
        <a:lstStyle/>
        <a:p>
          <a:endParaRPr lang="en-AU"/>
        </a:p>
      </dgm:t>
    </dgm:pt>
    <dgm:pt modelId="{842DAFEA-D232-41DB-8F22-269A277AA3CC}" type="pres">
      <dgm:prSet presAssocID="{F3355322-82BB-4121-9F67-CD3D1998BB72}" presName="diagram" presStyleCnt="0">
        <dgm:presLayoutVars>
          <dgm:dir/>
          <dgm:resizeHandles val="exact"/>
        </dgm:presLayoutVars>
      </dgm:prSet>
      <dgm:spPr/>
    </dgm:pt>
    <dgm:pt modelId="{A84813DC-D928-4CC2-9707-4627EEAFC904}" type="pres">
      <dgm:prSet presAssocID="{B4E27318-998A-46A8-B3D1-4A615B003531}" presName="node" presStyleLbl="node1" presStyleIdx="0" presStyleCnt="6">
        <dgm:presLayoutVars>
          <dgm:bulletEnabled val="1"/>
        </dgm:presLayoutVars>
      </dgm:prSet>
      <dgm:spPr/>
    </dgm:pt>
    <dgm:pt modelId="{A78ACA30-5D7A-4379-8DE8-EB495C1A2CE2}" type="pres">
      <dgm:prSet presAssocID="{EEB22A43-70FD-4CC7-9D95-F3952019DC3A}" presName="sibTrans" presStyleCnt="0"/>
      <dgm:spPr/>
    </dgm:pt>
    <dgm:pt modelId="{B6D5F61D-02DF-43A9-9540-C807188C2714}" type="pres">
      <dgm:prSet presAssocID="{D1178540-A76F-484B-9438-D2F1AB3DD6D2}" presName="node" presStyleLbl="node1" presStyleIdx="1" presStyleCnt="6">
        <dgm:presLayoutVars>
          <dgm:bulletEnabled val="1"/>
        </dgm:presLayoutVars>
      </dgm:prSet>
      <dgm:spPr/>
    </dgm:pt>
    <dgm:pt modelId="{707978AB-B581-4DB2-9E7C-4976C2B82FF4}" type="pres">
      <dgm:prSet presAssocID="{C2F37F4A-03B0-4EAF-9DA7-630078A6F2EE}" presName="sibTrans" presStyleCnt="0"/>
      <dgm:spPr/>
    </dgm:pt>
    <dgm:pt modelId="{5905EFE5-A5A3-40CC-B85F-87A5FF5256B2}" type="pres">
      <dgm:prSet presAssocID="{CE1D6CAA-18C5-4303-B2E4-1404D1B36FB3}" presName="node" presStyleLbl="node1" presStyleIdx="2" presStyleCnt="6">
        <dgm:presLayoutVars>
          <dgm:bulletEnabled val="1"/>
        </dgm:presLayoutVars>
      </dgm:prSet>
      <dgm:spPr/>
    </dgm:pt>
    <dgm:pt modelId="{37B4139B-BF68-4000-8C03-1D51C21C296C}" type="pres">
      <dgm:prSet presAssocID="{2A38AB3A-833F-4738-8428-E91498A0C081}" presName="sibTrans" presStyleCnt="0"/>
      <dgm:spPr/>
    </dgm:pt>
    <dgm:pt modelId="{5EDDA4CC-C068-4BC6-8175-D176ECF14CC1}" type="pres">
      <dgm:prSet presAssocID="{C8EFF793-FF45-4EE4-AD40-E94CDCF89BCA}" presName="node" presStyleLbl="node1" presStyleIdx="3" presStyleCnt="6">
        <dgm:presLayoutVars>
          <dgm:bulletEnabled val="1"/>
        </dgm:presLayoutVars>
      </dgm:prSet>
      <dgm:spPr/>
    </dgm:pt>
    <dgm:pt modelId="{D8F9AF34-AFEB-457D-A705-E096C3BC8820}" type="pres">
      <dgm:prSet presAssocID="{F9EB3BD8-FC58-45A3-80A0-BA72F68E03CE}" presName="sibTrans" presStyleCnt="0"/>
      <dgm:spPr/>
    </dgm:pt>
    <dgm:pt modelId="{06A88CEF-AA0A-4912-8B45-CE40A8991C68}" type="pres">
      <dgm:prSet presAssocID="{C09B4270-C22C-452D-8B71-E5930B6955F2}" presName="node" presStyleLbl="node1" presStyleIdx="4" presStyleCnt="6">
        <dgm:presLayoutVars>
          <dgm:bulletEnabled val="1"/>
        </dgm:presLayoutVars>
      </dgm:prSet>
      <dgm:spPr/>
    </dgm:pt>
    <dgm:pt modelId="{12D710CD-A60D-483F-AD06-233A79BCBC7A}" type="pres">
      <dgm:prSet presAssocID="{DEF49E04-98D3-4E22-A1D8-748C625CF2C4}" presName="sibTrans" presStyleCnt="0"/>
      <dgm:spPr/>
    </dgm:pt>
    <dgm:pt modelId="{3EEBA7E1-FA7E-4FE5-80BD-085EA9D90B51}" type="pres">
      <dgm:prSet presAssocID="{CA127BA1-1DEB-4394-B29F-957A3F232CDB}" presName="node" presStyleLbl="node1" presStyleIdx="5" presStyleCnt="6">
        <dgm:presLayoutVars>
          <dgm:bulletEnabled val="1"/>
        </dgm:presLayoutVars>
      </dgm:prSet>
      <dgm:spPr/>
    </dgm:pt>
  </dgm:ptLst>
  <dgm:cxnLst>
    <dgm:cxn modelId="{2D0E9D01-6E5F-4765-8A50-A20FF11F36EB}" type="presOf" srcId="{CA127BA1-1DEB-4394-B29F-957A3F232CDB}" destId="{3EEBA7E1-FA7E-4FE5-80BD-085EA9D90B51}" srcOrd="0" destOrd="0" presId="urn:microsoft.com/office/officeart/2005/8/layout/default"/>
    <dgm:cxn modelId="{CE280836-0E3C-4EB9-990B-31A7E90BD513}" type="presOf" srcId="{C09B4270-C22C-452D-8B71-E5930B6955F2}" destId="{06A88CEF-AA0A-4912-8B45-CE40A8991C68}" srcOrd="0" destOrd="0" presId="urn:microsoft.com/office/officeart/2005/8/layout/default"/>
    <dgm:cxn modelId="{9927F237-7914-4AA9-9816-30CE87B9E2C9}" type="presOf" srcId="{C8EFF793-FF45-4EE4-AD40-E94CDCF89BCA}" destId="{5EDDA4CC-C068-4BC6-8175-D176ECF14CC1}" srcOrd="0" destOrd="0" presId="urn:microsoft.com/office/officeart/2005/8/layout/default"/>
    <dgm:cxn modelId="{F519E541-39D0-4E88-9FC5-1F3F8992F5CC}" srcId="{F3355322-82BB-4121-9F67-CD3D1998BB72}" destId="{D1178540-A76F-484B-9438-D2F1AB3DD6D2}" srcOrd="1" destOrd="0" parTransId="{43365458-B042-4B7E-947C-3D3A55828F25}" sibTransId="{C2F37F4A-03B0-4EAF-9DA7-630078A6F2EE}"/>
    <dgm:cxn modelId="{5ED11A6B-357A-49AD-A995-7E99615EA311}" type="presOf" srcId="{D1178540-A76F-484B-9438-D2F1AB3DD6D2}" destId="{B6D5F61D-02DF-43A9-9540-C807188C2714}" srcOrd="0" destOrd="0" presId="urn:microsoft.com/office/officeart/2005/8/layout/default"/>
    <dgm:cxn modelId="{B8D15655-DC16-4DFF-95A4-2CFFA3BFCE1E}" srcId="{F3355322-82BB-4121-9F67-CD3D1998BB72}" destId="{CE1D6CAA-18C5-4303-B2E4-1404D1B36FB3}" srcOrd="2" destOrd="0" parTransId="{536AFCB2-877D-41AF-A3C1-9F6185B4645B}" sibTransId="{2A38AB3A-833F-4738-8428-E91498A0C081}"/>
    <dgm:cxn modelId="{93D3008B-7D17-47DC-8ED7-F69CD4ABA2B5}" srcId="{F3355322-82BB-4121-9F67-CD3D1998BB72}" destId="{CA127BA1-1DEB-4394-B29F-957A3F232CDB}" srcOrd="5" destOrd="0" parTransId="{9F06F1B0-3D78-47EA-822B-58822F33DF02}" sibTransId="{4E65BA78-6CA8-4803-BA93-1532E52F4BCC}"/>
    <dgm:cxn modelId="{2B095AA3-C929-4EE1-958B-F9C623B45C14}" type="presOf" srcId="{B4E27318-998A-46A8-B3D1-4A615B003531}" destId="{A84813DC-D928-4CC2-9707-4627EEAFC904}" srcOrd="0" destOrd="0" presId="urn:microsoft.com/office/officeart/2005/8/layout/default"/>
    <dgm:cxn modelId="{B70894AC-4FC8-4AAC-AAF2-3294A98445F6}" type="presOf" srcId="{CE1D6CAA-18C5-4303-B2E4-1404D1B36FB3}" destId="{5905EFE5-A5A3-40CC-B85F-87A5FF5256B2}" srcOrd="0" destOrd="0" presId="urn:microsoft.com/office/officeart/2005/8/layout/default"/>
    <dgm:cxn modelId="{A1A1EDB3-EE15-48B7-A365-D1594E10D2EA}" srcId="{F3355322-82BB-4121-9F67-CD3D1998BB72}" destId="{C09B4270-C22C-452D-8B71-E5930B6955F2}" srcOrd="4" destOrd="0" parTransId="{E0AE8738-EA95-4DC9-B0BB-CDF33AF21369}" sibTransId="{DEF49E04-98D3-4E22-A1D8-748C625CF2C4}"/>
    <dgm:cxn modelId="{C3368CD5-05C8-4535-BF1A-76B916C7DB0C}" srcId="{F3355322-82BB-4121-9F67-CD3D1998BB72}" destId="{B4E27318-998A-46A8-B3D1-4A615B003531}" srcOrd="0" destOrd="0" parTransId="{E08938C4-521A-45A0-8067-DB59FB8BAF9D}" sibTransId="{EEB22A43-70FD-4CC7-9D95-F3952019DC3A}"/>
    <dgm:cxn modelId="{0A6617FA-5FBD-4013-9C9B-695C307D018E}" type="presOf" srcId="{F3355322-82BB-4121-9F67-CD3D1998BB72}" destId="{842DAFEA-D232-41DB-8F22-269A277AA3CC}" srcOrd="0" destOrd="0" presId="urn:microsoft.com/office/officeart/2005/8/layout/default"/>
    <dgm:cxn modelId="{9A7ABDFC-087A-43D5-ACE4-2BD11CB15323}" srcId="{F3355322-82BB-4121-9F67-CD3D1998BB72}" destId="{C8EFF793-FF45-4EE4-AD40-E94CDCF89BCA}" srcOrd="3" destOrd="0" parTransId="{EC0745E8-041E-4BF8-88F4-6EBAB9AED7FA}" sibTransId="{F9EB3BD8-FC58-45A3-80A0-BA72F68E03CE}"/>
    <dgm:cxn modelId="{44F8FF08-D422-4E5B-8941-A1E52558DEBE}" type="presParOf" srcId="{842DAFEA-D232-41DB-8F22-269A277AA3CC}" destId="{A84813DC-D928-4CC2-9707-4627EEAFC904}" srcOrd="0" destOrd="0" presId="urn:microsoft.com/office/officeart/2005/8/layout/default"/>
    <dgm:cxn modelId="{46F4CA83-E8E9-4058-9D09-E3E8172D9E29}" type="presParOf" srcId="{842DAFEA-D232-41DB-8F22-269A277AA3CC}" destId="{A78ACA30-5D7A-4379-8DE8-EB495C1A2CE2}" srcOrd="1" destOrd="0" presId="urn:microsoft.com/office/officeart/2005/8/layout/default"/>
    <dgm:cxn modelId="{8961C58A-15FD-44D1-81D4-47A173782104}" type="presParOf" srcId="{842DAFEA-D232-41DB-8F22-269A277AA3CC}" destId="{B6D5F61D-02DF-43A9-9540-C807188C2714}" srcOrd="2" destOrd="0" presId="urn:microsoft.com/office/officeart/2005/8/layout/default"/>
    <dgm:cxn modelId="{8CF7F477-7AF7-42A8-82BA-586913492954}" type="presParOf" srcId="{842DAFEA-D232-41DB-8F22-269A277AA3CC}" destId="{707978AB-B581-4DB2-9E7C-4976C2B82FF4}" srcOrd="3" destOrd="0" presId="urn:microsoft.com/office/officeart/2005/8/layout/default"/>
    <dgm:cxn modelId="{005F1D44-6B15-470A-8CCE-840805627BC4}" type="presParOf" srcId="{842DAFEA-D232-41DB-8F22-269A277AA3CC}" destId="{5905EFE5-A5A3-40CC-B85F-87A5FF5256B2}" srcOrd="4" destOrd="0" presId="urn:microsoft.com/office/officeart/2005/8/layout/default"/>
    <dgm:cxn modelId="{CF261A0B-D0C0-4879-B412-61272080E678}" type="presParOf" srcId="{842DAFEA-D232-41DB-8F22-269A277AA3CC}" destId="{37B4139B-BF68-4000-8C03-1D51C21C296C}" srcOrd="5" destOrd="0" presId="urn:microsoft.com/office/officeart/2005/8/layout/default"/>
    <dgm:cxn modelId="{38B621C9-548E-4F52-938F-92A917959ADC}" type="presParOf" srcId="{842DAFEA-D232-41DB-8F22-269A277AA3CC}" destId="{5EDDA4CC-C068-4BC6-8175-D176ECF14CC1}" srcOrd="6" destOrd="0" presId="urn:microsoft.com/office/officeart/2005/8/layout/default"/>
    <dgm:cxn modelId="{4CE4A4DD-5F0A-4640-AE03-630644E09C97}" type="presParOf" srcId="{842DAFEA-D232-41DB-8F22-269A277AA3CC}" destId="{D8F9AF34-AFEB-457D-A705-E096C3BC8820}" srcOrd="7" destOrd="0" presId="urn:microsoft.com/office/officeart/2005/8/layout/default"/>
    <dgm:cxn modelId="{1445C11A-D0D4-4AF0-8C68-4302411A9E09}" type="presParOf" srcId="{842DAFEA-D232-41DB-8F22-269A277AA3CC}" destId="{06A88CEF-AA0A-4912-8B45-CE40A8991C68}" srcOrd="8" destOrd="0" presId="urn:microsoft.com/office/officeart/2005/8/layout/default"/>
    <dgm:cxn modelId="{234BC878-27BF-4460-9578-59CE18B4F927}" type="presParOf" srcId="{842DAFEA-D232-41DB-8F22-269A277AA3CC}" destId="{12D710CD-A60D-483F-AD06-233A79BCBC7A}" srcOrd="9" destOrd="0" presId="urn:microsoft.com/office/officeart/2005/8/layout/default"/>
    <dgm:cxn modelId="{78F79582-77A6-40B0-BDBD-52B854B508F1}" type="presParOf" srcId="{842DAFEA-D232-41DB-8F22-269A277AA3CC}" destId="{3EEBA7E1-FA7E-4FE5-80BD-085EA9D90B51}"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9E9632F-05B7-4686-BA94-ED3EB4CA56B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5495B874-D521-4C18-A2E9-ED9D17724AF7}">
      <dgm:prSet phldrT="[Text]" custT="1"/>
      <dgm:spPr/>
      <dgm:t>
        <a:bodyPr/>
        <a:lstStyle/>
        <a:p>
          <a:r>
            <a:rPr lang="en-AU" sz="2000" dirty="0"/>
            <a:t>Age Discrimination Act 2004 </a:t>
          </a:r>
        </a:p>
      </dgm:t>
    </dgm:pt>
    <dgm:pt modelId="{0FB4D7F7-52DD-4A0C-A7B7-063E34C529FB}" type="parTrans" cxnId="{91E496A0-E923-43F3-9748-6FE99D35AB64}">
      <dgm:prSet/>
      <dgm:spPr/>
      <dgm:t>
        <a:bodyPr/>
        <a:lstStyle/>
        <a:p>
          <a:endParaRPr lang="en-AU" sz="2000"/>
        </a:p>
      </dgm:t>
    </dgm:pt>
    <dgm:pt modelId="{E04CC9A1-1EF9-4065-B210-31604942CE20}" type="sibTrans" cxnId="{91E496A0-E923-43F3-9748-6FE99D35AB64}">
      <dgm:prSet/>
      <dgm:spPr/>
      <dgm:t>
        <a:bodyPr/>
        <a:lstStyle/>
        <a:p>
          <a:endParaRPr lang="en-AU" sz="2000"/>
        </a:p>
      </dgm:t>
    </dgm:pt>
    <dgm:pt modelId="{EE85868A-BA41-4B20-8A9B-9598A4DDCD04}">
      <dgm:prSet custT="1"/>
      <dgm:spPr/>
      <dgm:t>
        <a:bodyPr/>
        <a:lstStyle/>
        <a:p>
          <a:r>
            <a:rPr lang="en-AU" sz="2000" dirty="0"/>
            <a:t>Disability Discrimination Act 1992</a:t>
          </a:r>
        </a:p>
      </dgm:t>
    </dgm:pt>
    <dgm:pt modelId="{7587F460-F5B9-4B2E-B587-A73130EE3E04}" type="parTrans" cxnId="{DD92AFB9-B005-4F38-802C-22AAC737DC80}">
      <dgm:prSet/>
      <dgm:spPr/>
      <dgm:t>
        <a:bodyPr/>
        <a:lstStyle/>
        <a:p>
          <a:endParaRPr lang="en-AU" sz="2000"/>
        </a:p>
      </dgm:t>
    </dgm:pt>
    <dgm:pt modelId="{1564029A-9437-4A43-9A68-B4F97FE4F9E5}" type="sibTrans" cxnId="{DD92AFB9-B005-4F38-802C-22AAC737DC80}">
      <dgm:prSet/>
      <dgm:spPr/>
      <dgm:t>
        <a:bodyPr/>
        <a:lstStyle/>
        <a:p>
          <a:endParaRPr lang="en-AU" sz="2000"/>
        </a:p>
      </dgm:t>
    </dgm:pt>
    <dgm:pt modelId="{BD77CB1E-FD5F-4B7F-9676-46F472D93E04}">
      <dgm:prSet custT="1"/>
      <dgm:spPr/>
      <dgm:t>
        <a:bodyPr/>
        <a:lstStyle/>
        <a:p>
          <a:r>
            <a:rPr lang="en-AU" sz="2000" dirty="0"/>
            <a:t>Racial Discrimination Act 1975</a:t>
          </a:r>
        </a:p>
      </dgm:t>
    </dgm:pt>
    <dgm:pt modelId="{A0E5A21A-8B23-4A55-8FB0-B9C470A737AF}" type="parTrans" cxnId="{A6C29458-3CEF-404E-AE4F-C64FD4425B9B}">
      <dgm:prSet/>
      <dgm:spPr/>
      <dgm:t>
        <a:bodyPr/>
        <a:lstStyle/>
        <a:p>
          <a:endParaRPr lang="en-AU" sz="2000"/>
        </a:p>
      </dgm:t>
    </dgm:pt>
    <dgm:pt modelId="{90540345-6F48-4E6B-BE48-ECB94D0A0272}" type="sibTrans" cxnId="{A6C29458-3CEF-404E-AE4F-C64FD4425B9B}">
      <dgm:prSet/>
      <dgm:spPr/>
      <dgm:t>
        <a:bodyPr/>
        <a:lstStyle/>
        <a:p>
          <a:endParaRPr lang="en-AU" sz="2000"/>
        </a:p>
      </dgm:t>
    </dgm:pt>
    <dgm:pt modelId="{973E8556-EEE3-41DB-BDCE-CAD549F2C604}">
      <dgm:prSet custT="1"/>
      <dgm:spPr/>
      <dgm:t>
        <a:bodyPr/>
        <a:lstStyle/>
        <a:p>
          <a:r>
            <a:rPr lang="en-AU" sz="2000" dirty="0"/>
            <a:t>Sex Discrimination Act 1984</a:t>
          </a:r>
        </a:p>
      </dgm:t>
    </dgm:pt>
    <dgm:pt modelId="{41E297AC-3C91-4AB6-A977-35F3CC664D42}" type="parTrans" cxnId="{54A5AC37-3426-4E2C-9855-6B0439BD94CF}">
      <dgm:prSet/>
      <dgm:spPr/>
      <dgm:t>
        <a:bodyPr/>
        <a:lstStyle/>
        <a:p>
          <a:endParaRPr lang="en-AU" sz="2000"/>
        </a:p>
      </dgm:t>
    </dgm:pt>
    <dgm:pt modelId="{918C1E43-20DE-4F02-B543-506EB626EB6C}" type="sibTrans" cxnId="{54A5AC37-3426-4E2C-9855-6B0439BD94CF}">
      <dgm:prSet/>
      <dgm:spPr/>
      <dgm:t>
        <a:bodyPr/>
        <a:lstStyle/>
        <a:p>
          <a:endParaRPr lang="en-AU" sz="2000"/>
        </a:p>
      </dgm:t>
    </dgm:pt>
    <dgm:pt modelId="{A68ADC08-46C5-46D8-B132-C4F0BB77CABC}" type="pres">
      <dgm:prSet presAssocID="{49E9632F-05B7-4686-BA94-ED3EB4CA56BF}" presName="linear" presStyleCnt="0">
        <dgm:presLayoutVars>
          <dgm:animLvl val="lvl"/>
          <dgm:resizeHandles val="exact"/>
        </dgm:presLayoutVars>
      </dgm:prSet>
      <dgm:spPr/>
    </dgm:pt>
    <dgm:pt modelId="{F82577DC-D9FA-4420-A002-7591AA083259}" type="pres">
      <dgm:prSet presAssocID="{5495B874-D521-4C18-A2E9-ED9D17724AF7}" presName="parentText" presStyleLbl="node1" presStyleIdx="0" presStyleCnt="4">
        <dgm:presLayoutVars>
          <dgm:chMax val="0"/>
          <dgm:bulletEnabled val="1"/>
        </dgm:presLayoutVars>
      </dgm:prSet>
      <dgm:spPr/>
    </dgm:pt>
    <dgm:pt modelId="{B8E87624-05C4-4E66-8639-BDBC673CD343}" type="pres">
      <dgm:prSet presAssocID="{E04CC9A1-1EF9-4065-B210-31604942CE20}" presName="spacer" presStyleCnt="0"/>
      <dgm:spPr/>
    </dgm:pt>
    <dgm:pt modelId="{DCEEAA87-9FB2-40ED-940E-E51722F7FF1A}" type="pres">
      <dgm:prSet presAssocID="{EE85868A-BA41-4B20-8A9B-9598A4DDCD04}" presName="parentText" presStyleLbl="node1" presStyleIdx="1" presStyleCnt="4">
        <dgm:presLayoutVars>
          <dgm:chMax val="0"/>
          <dgm:bulletEnabled val="1"/>
        </dgm:presLayoutVars>
      </dgm:prSet>
      <dgm:spPr/>
    </dgm:pt>
    <dgm:pt modelId="{E2A2AA68-57F9-41D5-B017-BD1A8CA1D0E1}" type="pres">
      <dgm:prSet presAssocID="{1564029A-9437-4A43-9A68-B4F97FE4F9E5}" presName="spacer" presStyleCnt="0"/>
      <dgm:spPr/>
    </dgm:pt>
    <dgm:pt modelId="{8D83A97E-4622-480C-BED8-2442E23F411F}" type="pres">
      <dgm:prSet presAssocID="{BD77CB1E-FD5F-4B7F-9676-46F472D93E04}" presName="parentText" presStyleLbl="node1" presStyleIdx="2" presStyleCnt="4">
        <dgm:presLayoutVars>
          <dgm:chMax val="0"/>
          <dgm:bulletEnabled val="1"/>
        </dgm:presLayoutVars>
      </dgm:prSet>
      <dgm:spPr/>
    </dgm:pt>
    <dgm:pt modelId="{B22D27AE-EBAF-416B-8D61-9C970AF2D66A}" type="pres">
      <dgm:prSet presAssocID="{90540345-6F48-4E6B-BE48-ECB94D0A0272}" presName="spacer" presStyleCnt="0"/>
      <dgm:spPr/>
    </dgm:pt>
    <dgm:pt modelId="{8CF25103-7C8A-415F-AEFD-16E2A768D877}" type="pres">
      <dgm:prSet presAssocID="{973E8556-EEE3-41DB-BDCE-CAD549F2C604}" presName="parentText" presStyleLbl="node1" presStyleIdx="3" presStyleCnt="4">
        <dgm:presLayoutVars>
          <dgm:chMax val="0"/>
          <dgm:bulletEnabled val="1"/>
        </dgm:presLayoutVars>
      </dgm:prSet>
      <dgm:spPr/>
    </dgm:pt>
  </dgm:ptLst>
  <dgm:cxnLst>
    <dgm:cxn modelId="{A20C210A-EFE0-4488-BDDE-314CF375E900}" type="presOf" srcId="{BD77CB1E-FD5F-4B7F-9676-46F472D93E04}" destId="{8D83A97E-4622-480C-BED8-2442E23F411F}" srcOrd="0" destOrd="0" presId="urn:microsoft.com/office/officeart/2005/8/layout/vList2"/>
    <dgm:cxn modelId="{54A5AC37-3426-4E2C-9855-6B0439BD94CF}" srcId="{49E9632F-05B7-4686-BA94-ED3EB4CA56BF}" destId="{973E8556-EEE3-41DB-BDCE-CAD549F2C604}" srcOrd="3" destOrd="0" parTransId="{41E297AC-3C91-4AB6-A977-35F3CC664D42}" sibTransId="{918C1E43-20DE-4F02-B543-506EB626EB6C}"/>
    <dgm:cxn modelId="{A933D571-C378-4665-A62C-ED48CA5FD036}" type="presOf" srcId="{EE85868A-BA41-4B20-8A9B-9598A4DDCD04}" destId="{DCEEAA87-9FB2-40ED-940E-E51722F7FF1A}" srcOrd="0" destOrd="0" presId="urn:microsoft.com/office/officeart/2005/8/layout/vList2"/>
    <dgm:cxn modelId="{A6C29458-3CEF-404E-AE4F-C64FD4425B9B}" srcId="{49E9632F-05B7-4686-BA94-ED3EB4CA56BF}" destId="{BD77CB1E-FD5F-4B7F-9676-46F472D93E04}" srcOrd="2" destOrd="0" parTransId="{A0E5A21A-8B23-4A55-8FB0-B9C470A737AF}" sibTransId="{90540345-6F48-4E6B-BE48-ECB94D0A0272}"/>
    <dgm:cxn modelId="{9E22D77E-B893-41BF-A792-BC7B699E29EA}" type="presOf" srcId="{49E9632F-05B7-4686-BA94-ED3EB4CA56BF}" destId="{A68ADC08-46C5-46D8-B132-C4F0BB77CABC}" srcOrd="0" destOrd="0" presId="urn:microsoft.com/office/officeart/2005/8/layout/vList2"/>
    <dgm:cxn modelId="{91E496A0-E923-43F3-9748-6FE99D35AB64}" srcId="{49E9632F-05B7-4686-BA94-ED3EB4CA56BF}" destId="{5495B874-D521-4C18-A2E9-ED9D17724AF7}" srcOrd="0" destOrd="0" parTransId="{0FB4D7F7-52DD-4A0C-A7B7-063E34C529FB}" sibTransId="{E04CC9A1-1EF9-4065-B210-31604942CE20}"/>
    <dgm:cxn modelId="{DD92AFB9-B005-4F38-802C-22AAC737DC80}" srcId="{49E9632F-05B7-4686-BA94-ED3EB4CA56BF}" destId="{EE85868A-BA41-4B20-8A9B-9598A4DDCD04}" srcOrd="1" destOrd="0" parTransId="{7587F460-F5B9-4B2E-B587-A73130EE3E04}" sibTransId="{1564029A-9437-4A43-9A68-B4F97FE4F9E5}"/>
    <dgm:cxn modelId="{BE0527EA-06AA-4409-B455-7355CBB91929}" type="presOf" srcId="{5495B874-D521-4C18-A2E9-ED9D17724AF7}" destId="{F82577DC-D9FA-4420-A002-7591AA083259}" srcOrd="0" destOrd="0" presId="urn:microsoft.com/office/officeart/2005/8/layout/vList2"/>
    <dgm:cxn modelId="{81070BEF-FB73-4BDF-A189-80343F0A5CAF}" type="presOf" srcId="{973E8556-EEE3-41DB-BDCE-CAD549F2C604}" destId="{8CF25103-7C8A-415F-AEFD-16E2A768D877}" srcOrd="0" destOrd="0" presId="urn:microsoft.com/office/officeart/2005/8/layout/vList2"/>
    <dgm:cxn modelId="{FC9BEBC1-FAED-47F4-9B86-CCA46367F7E6}" type="presParOf" srcId="{A68ADC08-46C5-46D8-B132-C4F0BB77CABC}" destId="{F82577DC-D9FA-4420-A002-7591AA083259}" srcOrd="0" destOrd="0" presId="urn:microsoft.com/office/officeart/2005/8/layout/vList2"/>
    <dgm:cxn modelId="{14BBA598-7B9D-4CFC-BF41-1B2FDDCC31F3}" type="presParOf" srcId="{A68ADC08-46C5-46D8-B132-C4F0BB77CABC}" destId="{B8E87624-05C4-4E66-8639-BDBC673CD343}" srcOrd="1" destOrd="0" presId="urn:microsoft.com/office/officeart/2005/8/layout/vList2"/>
    <dgm:cxn modelId="{0FFC8389-7FC4-4AC6-990E-B617C8FA1F6A}" type="presParOf" srcId="{A68ADC08-46C5-46D8-B132-C4F0BB77CABC}" destId="{DCEEAA87-9FB2-40ED-940E-E51722F7FF1A}" srcOrd="2" destOrd="0" presId="urn:microsoft.com/office/officeart/2005/8/layout/vList2"/>
    <dgm:cxn modelId="{448CF252-944F-40BD-A3E3-0EF795FCC58F}" type="presParOf" srcId="{A68ADC08-46C5-46D8-B132-C4F0BB77CABC}" destId="{E2A2AA68-57F9-41D5-B017-BD1A8CA1D0E1}" srcOrd="3" destOrd="0" presId="urn:microsoft.com/office/officeart/2005/8/layout/vList2"/>
    <dgm:cxn modelId="{6D51A077-D6ED-4188-95A1-19F8C8EAED24}" type="presParOf" srcId="{A68ADC08-46C5-46D8-B132-C4F0BB77CABC}" destId="{8D83A97E-4622-480C-BED8-2442E23F411F}" srcOrd="4" destOrd="0" presId="urn:microsoft.com/office/officeart/2005/8/layout/vList2"/>
    <dgm:cxn modelId="{BC7E5013-8A53-4BA2-95CC-D5B99AB4C6DE}" type="presParOf" srcId="{A68ADC08-46C5-46D8-B132-C4F0BB77CABC}" destId="{B22D27AE-EBAF-416B-8D61-9C970AF2D66A}" srcOrd="5" destOrd="0" presId="urn:microsoft.com/office/officeart/2005/8/layout/vList2"/>
    <dgm:cxn modelId="{C6F20BFB-67BA-442A-B439-38E12681B6B9}" type="presParOf" srcId="{A68ADC08-46C5-46D8-B132-C4F0BB77CABC}" destId="{8CF25103-7C8A-415F-AEFD-16E2A768D87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815D05C-EB36-41D1-BCDE-E1D1EF9D037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002B8FE2-30CE-43CC-96D2-AC2A05F5A3C7}">
      <dgm:prSet phldrT="[Text]" custT="1"/>
      <dgm:spPr/>
      <dgm:t>
        <a:bodyPr/>
        <a:lstStyle/>
        <a:p>
          <a:r>
            <a:rPr lang="en-US" sz="2200" dirty="0">
              <a:solidFill>
                <a:srgbClr val="FFFFFF"/>
              </a:solidFill>
            </a:rPr>
            <a:t>physical </a:t>
          </a:r>
          <a:endParaRPr lang="en-AU" sz="2200" dirty="0">
            <a:solidFill>
              <a:srgbClr val="FFFFFF"/>
            </a:solidFill>
          </a:endParaRPr>
        </a:p>
      </dgm:t>
    </dgm:pt>
    <dgm:pt modelId="{15E2E4E2-8C0F-4BA9-AE37-115B77ACF937}" type="parTrans" cxnId="{2C8E8C72-96A1-4474-9166-6192D54B3B34}">
      <dgm:prSet/>
      <dgm:spPr/>
      <dgm:t>
        <a:bodyPr/>
        <a:lstStyle/>
        <a:p>
          <a:endParaRPr lang="en-AU"/>
        </a:p>
      </dgm:t>
    </dgm:pt>
    <dgm:pt modelId="{753125FE-CB77-4616-A1C2-CC2379F3F478}" type="sibTrans" cxnId="{2C8E8C72-96A1-4474-9166-6192D54B3B34}">
      <dgm:prSet/>
      <dgm:spPr/>
      <dgm:t>
        <a:bodyPr/>
        <a:lstStyle/>
        <a:p>
          <a:endParaRPr lang="en-AU"/>
        </a:p>
      </dgm:t>
    </dgm:pt>
    <dgm:pt modelId="{8DF98A75-3365-4B1A-81BB-A512EC43C25C}">
      <dgm:prSet phldrT="[Text]" custT="1"/>
      <dgm:spPr/>
      <dgm:t>
        <a:bodyPr/>
        <a:lstStyle/>
        <a:p>
          <a:r>
            <a:rPr lang="en-US" sz="2200" dirty="0">
              <a:solidFill>
                <a:srgbClr val="FFFFFF"/>
              </a:solidFill>
            </a:rPr>
            <a:t>emotional</a:t>
          </a:r>
          <a:endParaRPr lang="en-AU" sz="2200" dirty="0">
            <a:solidFill>
              <a:srgbClr val="FFFFFF"/>
            </a:solidFill>
          </a:endParaRPr>
        </a:p>
      </dgm:t>
    </dgm:pt>
    <dgm:pt modelId="{64520AFE-3644-484A-8DD6-1458F1798781}" type="parTrans" cxnId="{2BB3DB22-4556-4BF2-B208-AA68261D073F}">
      <dgm:prSet/>
      <dgm:spPr/>
      <dgm:t>
        <a:bodyPr/>
        <a:lstStyle/>
        <a:p>
          <a:endParaRPr lang="en-AU"/>
        </a:p>
      </dgm:t>
    </dgm:pt>
    <dgm:pt modelId="{09E32F60-E935-46E1-B3C8-4B0312E9EDB9}" type="sibTrans" cxnId="{2BB3DB22-4556-4BF2-B208-AA68261D073F}">
      <dgm:prSet/>
      <dgm:spPr/>
      <dgm:t>
        <a:bodyPr/>
        <a:lstStyle/>
        <a:p>
          <a:endParaRPr lang="en-AU"/>
        </a:p>
      </dgm:t>
    </dgm:pt>
    <dgm:pt modelId="{FC6AF0C3-7A53-4A40-9C9A-4B490AC7A8FF}">
      <dgm:prSet phldrT="[Text]" custT="1"/>
      <dgm:spPr/>
      <dgm:t>
        <a:bodyPr/>
        <a:lstStyle/>
        <a:p>
          <a:r>
            <a:rPr lang="en-US" sz="2200" dirty="0">
              <a:solidFill>
                <a:srgbClr val="FFFFFF"/>
              </a:solidFill>
            </a:rPr>
            <a:t>mental.</a:t>
          </a:r>
          <a:endParaRPr lang="en-AU" sz="2200" dirty="0">
            <a:solidFill>
              <a:srgbClr val="FFFFFF"/>
            </a:solidFill>
          </a:endParaRPr>
        </a:p>
      </dgm:t>
    </dgm:pt>
    <dgm:pt modelId="{D8D9A51E-CF37-43BD-BBDB-B5740ED386AF}" type="parTrans" cxnId="{439D9E73-D324-46BB-970B-2222E42E6D75}">
      <dgm:prSet/>
      <dgm:spPr/>
      <dgm:t>
        <a:bodyPr/>
        <a:lstStyle/>
        <a:p>
          <a:endParaRPr lang="en-AU"/>
        </a:p>
      </dgm:t>
    </dgm:pt>
    <dgm:pt modelId="{8F31DCF4-9A4F-4E85-82A2-E4CDC4236C1D}" type="sibTrans" cxnId="{439D9E73-D324-46BB-970B-2222E42E6D75}">
      <dgm:prSet/>
      <dgm:spPr/>
      <dgm:t>
        <a:bodyPr/>
        <a:lstStyle/>
        <a:p>
          <a:endParaRPr lang="en-AU"/>
        </a:p>
      </dgm:t>
    </dgm:pt>
    <dgm:pt modelId="{A75EC3CC-393C-4F6F-8CD6-23EA92A53246}" type="pres">
      <dgm:prSet presAssocID="{3815D05C-EB36-41D1-BCDE-E1D1EF9D037B}" presName="diagram" presStyleCnt="0">
        <dgm:presLayoutVars>
          <dgm:dir/>
          <dgm:resizeHandles val="exact"/>
        </dgm:presLayoutVars>
      </dgm:prSet>
      <dgm:spPr/>
    </dgm:pt>
    <dgm:pt modelId="{087060CC-7069-49E6-975D-F09D588AAC06}" type="pres">
      <dgm:prSet presAssocID="{002B8FE2-30CE-43CC-96D2-AC2A05F5A3C7}" presName="node" presStyleLbl="node1" presStyleIdx="0" presStyleCnt="3">
        <dgm:presLayoutVars>
          <dgm:bulletEnabled val="1"/>
        </dgm:presLayoutVars>
      </dgm:prSet>
      <dgm:spPr/>
    </dgm:pt>
    <dgm:pt modelId="{527E8345-CE11-41B9-A627-F30FEFEEAB02}" type="pres">
      <dgm:prSet presAssocID="{753125FE-CB77-4616-A1C2-CC2379F3F478}" presName="sibTrans" presStyleCnt="0"/>
      <dgm:spPr/>
    </dgm:pt>
    <dgm:pt modelId="{868C7140-C4D9-415E-AB3A-6B835D2997B3}" type="pres">
      <dgm:prSet presAssocID="{8DF98A75-3365-4B1A-81BB-A512EC43C25C}" presName="node" presStyleLbl="node1" presStyleIdx="1" presStyleCnt="3">
        <dgm:presLayoutVars>
          <dgm:bulletEnabled val="1"/>
        </dgm:presLayoutVars>
      </dgm:prSet>
      <dgm:spPr/>
    </dgm:pt>
    <dgm:pt modelId="{67A4BBA9-25F9-4F15-98D8-250B4CBA0B30}" type="pres">
      <dgm:prSet presAssocID="{09E32F60-E935-46E1-B3C8-4B0312E9EDB9}" presName="sibTrans" presStyleCnt="0"/>
      <dgm:spPr/>
    </dgm:pt>
    <dgm:pt modelId="{3058F7BF-E158-4287-8060-EA35A3F35851}" type="pres">
      <dgm:prSet presAssocID="{FC6AF0C3-7A53-4A40-9C9A-4B490AC7A8FF}" presName="node" presStyleLbl="node1" presStyleIdx="2" presStyleCnt="3">
        <dgm:presLayoutVars>
          <dgm:bulletEnabled val="1"/>
        </dgm:presLayoutVars>
      </dgm:prSet>
      <dgm:spPr/>
    </dgm:pt>
  </dgm:ptLst>
  <dgm:cxnLst>
    <dgm:cxn modelId="{2BB3DB22-4556-4BF2-B208-AA68261D073F}" srcId="{3815D05C-EB36-41D1-BCDE-E1D1EF9D037B}" destId="{8DF98A75-3365-4B1A-81BB-A512EC43C25C}" srcOrd="1" destOrd="0" parTransId="{64520AFE-3644-484A-8DD6-1458F1798781}" sibTransId="{09E32F60-E935-46E1-B3C8-4B0312E9EDB9}"/>
    <dgm:cxn modelId="{0A91472F-987E-4B32-A727-905504EC7E06}" type="presOf" srcId="{002B8FE2-30CE-43CC-96D2-AC2A05F5A3C7}" destId="{087060CC-7069-49E6-975D-F09D588AAC06}" srcOrd="0" destOrd="0" presId="urn:microsoft.com/office/officeart/2005/8/layout/default"/>
    <dgm:cxn modelId="{2C8E8C72-96A1-4474-9166-6192D54B3B34}" srcId="{3815D05C-EB36-41D1-BCDE-E1D1EF9D037B}" destId="{002B8FE2-30CE-43CC-96D2-AC2A05F5A3C7}" srcOrd="0" destOrd="0" parTransId="{15E2E4E2-8C0F-4BA9-AE37-115B77ACF937}" sibTransId="{753125FE-CB77-4616-A1C2-CC2379F3F478}"/>
    <dgm:cxn modelId="{439D9E73-D324-46BB-970B-2222E42E6D75}" srcId="{3815D05C-EB36-41D1-BCDE-E1D1EF9D037B}" destId="{FC6AF0C3-7A53-4A40-9C9A-4B490AC7A8FF}" srcOrd="2" destOrd="0" parTransId="{D8D9A51E-CF37-43BD-BBDB-B5740ED386AF}" sibTransId="{8F31DCF4-9A4F-4E85-82A2-E4CDC4236C1D}"/>
    <dgm:cxn modelId="{979BE68E-EA03-4D24-BFDC-24FA4EF27D69}" type="presOf" srcId="{3815D05C-EB36-41D1-BCDE-E1D1EF9D037B}" destId="{A75EC3CC-393C-4F6F-8CD6-23EA92A53246}" srcOrd="0" destOrd="0" presId="urn:microsoft.com/office/officeart/2005/8/layout/default"/>
    <dgm:cxn modelId="{F1FFA2CE-92A3-4F50-9079-F750D8D71DCE}" type="presOf" srcId="{8DF98A75-3365-4B1A-81BB-A512EC43C25C}" destId="{868C7140-C4D9-415E-AB3A-6B835D2997B3}" srcOrd="0" destOrd="0" presId="urn:microsoft.com/office/officeart/2005/8/layout/default"/>
    <dgm:cxn modelId="{D8FEADEA-F2AE-40E5-92E5-05798566EDBD}" type="presOf" srcId="{FC6AF0C3-7A53-4A40-9C9A-4B490AC7A8FF}" destId="{3058F7BF-E158-4287-8060-EA35A3F35851}" srcOrd="0" destOrd="0" presId="urn:microsoft.com/office/officeart/2005/8/layout/default"/>
    <dgm:cxn modelId="{DA7EAFD3-C1D9-44C4-865A-E8C5D71F489B}" type="presParOf" srcId="{A75EC3CC-393C-4F6F-8CD6-23EA92A53246}" destId="{087060CC-7069-49E6-975D-F09D588AAC06}" srcOrd="0" destOrd="0" presId="urn:microsoft.com/office/officeart/2005/8/layout/default"/>
    <dgm:cxn modelId="{5D22218A-3CBD-4A4B-81E9-2B7015003B3C}" type="presParOf" srcId="{A75EC3CC-393C-4F6F-8CD6-23EA92A53246}" destId="{527E8345-CE11-41B9-A627-F30FEFEEAB02}" srcOrd="1" destOrd="0" presId="urn:microsoft.com/office/officeart/2005/8/layout/default"/>
    <dgm:cxn modelId="{CF0BE831-6443-40BA-814A-25888B11A19F}" type="presParOf" srcId="{A75EC3CC-393C-4F6F-8CD6-23EA92A53246}" destId="{868C7140-C4D9-415E-AB3A-6B835D2997B3}" srcOrd="2" destOrd="0" presId="urn:microsoft.com/office/officeart/2005/8/layout/default"/>
    <dgm:cxn modelId="{CFF1AF04-E68D-4855-B041-2FBB05580A89}" type="presParOf" srcId="{A75EC3CC-393C-4F6F-8CD6-23EA92A53246}" destId="{67A4BBA9-25F9-4F15-98D8-250B4CBA0B30}" srcOrd="3" destOrd="0" presId="urn:microsoft.com/office/officeart/2005/8/layout/default"/>
    <dgm:cxn modelId="{E2F927EC-047B-4686-A512-F4C7CC8402BC}" type="presParOf" srcId="{A75EC3CC-393C-4F6F-8CD6-23EA92A53246}" destId="{3058F7BF-E158-4287-8060-EA35A3F35851}"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566A3F5-C888-49E4-A55D-52D60DCA6DAD}" type="doc">
      <dgm:prSet loTypeId="urn:microsoft.com/office/officeart/2009/layout/ReverseList" loCatId="relationship" qsTypeId="urn:microsoft.com/office/officeart/2005/8/quickstyle/simple1" qsCatId="simple" csTypeId="urn:microsoft.com/office/officeart/2005/8/colors/colorful5" csCatId="colorful" phldr="1"/>
      <dgm:spPr/>
      <dgm:t>
        <a:bodyPr/>
        <a:lstStyle/>
        <a:p>
          <a:endParaRPr lang="en-US"/>
        </a:p>
      </dgm:t>
    </dgm:pt>
    <dgm:pt modelId="{9E23C780-FD7F-436B-8140-37C2248E6857}">
      <dgm:prSet phldrT="[Text]" custT="1"/>
      <dgm:spPr/>
      <dgm:t>
        <a:bodyPr anchor="ctr"/>
        <a:lstStyle/>
        <a:p>
          <a:pPr algn="ctr">
            <a:lnSpc>
              <a:spcPct val="114000"/>
            </a:lnSpc>
            <a:spcBef>
              <a:spcPts val="600"/>
            </a:spcBef>
            <a:spcAft>
              <a:spcPts val="600"/>
            </a:spcAft>
          </a:pPr>
          <a:r>
            <a:rPr lang="en-US" sz="2400" dirty="0">
              <a:solidFill>
                <a:schemeClr val="tx1">
                  <a:lumMod val="75000"/>
                  <a:lumOff val="25000"/>
                </a:schemeClr>
              </a:solidFill>
            </a:rPr>
            <a:t>Human Rights</a:t>
          </a:r>
        </a:p>
      </dgm:t>
    </dgm:pt>
    <dgm:pt modelId="{A8C714FE-F1E5-4E27-B72E-17B2853F6E2F}" type="parTrans" cxnId="{ACADA980-72C8-46DA-BBB4-14BE46B941ED}">
      <dgm:prSet/>
      <dgm:spPr/>
      <dgm:t>
        <a:bodyPr/>
        <a:lstStyle/>
        <a:p>
          <a:endParaRPr lang="en-US"/>
        </a:p>
      </dgm:t>
    </dgm:pt>
    <dgm:pt modelId="{798E364F-8815-4043-B71A-EFC9E276C920}" type="sibTrans" cxnId="{ACADA980-72C8-46DA-BBB4-14BE46B941ED}">
      <dgm:prSet/>
      <dgm:spPr/>
      <dgm:t>
        <a:bodyPr/>
        <a:lstStyle/>
        <a:p>
          <a:endParaRPr lang="en-US"/>
        </a:p>
      </dgm:t>
    </dgm:pt>
    <dgm:pt modelId="{BF8D2223-7BD4-419D-9E65-506071B2F53E}">
      <dgm:prSet phldrT="[Text]" custT="1"/>
      <dgm:spPr/>
      <dgm:t>
        <a:bodyPr anchor="ctr"/>
        <a:lstStyle/>
        <a:p>
          <a:pPr algn="ctr">
            <a:lnSpc>
              <a:spcPct val="114000"/>
            </a:lnSpc>
            <a:spcBef>
              <a:spcPts val="600"/>
            </a:spcBef>
            <a:spcAft>
              <a:spcPts val="600"/>
            </a:spcAft>
          </a:pPr>
          <a:r>
            <a:rPr lang="en-US" sz="2400" dirty="0">
              <a:solidFill>
                <a:schemeClr val="tx1">
                  <a:lumMod val="75000"/>
                  <a:lumOff val="25000"/>
                </a:schemeClr>
              </a:solidFill>
            </a:rPr>
            <a:t>Human Needs</a:t>
          </a:r>
        </a:p>
      </dgm:t>
    </dgm:pt>
    <dgm:pt modelId="{DEEC0EF7-AFC1-4CFF-9405-42DBE8739F18}" type="parTrans" cxnId="{66832431-D6EA-4402-B638-A7A8B8B4ACC9}">
      <dgm:prSet/>
      <dgm:spPr/>
      <dgm:t>
        <a:bodyPr/>
        <a:lstStyle/>
        <a:p>
          <a:endParaRPr lang="en-US"/>
        </a:p>
      </dgm:t>
    </dgm:pt>
    <dgm:pt modelId="{D6FADAE3-390E-4D9F-BC70-A2B75E617BDA}" type="sibTrans" cxnId="{66832431-D6EA-4402-B638-A7A8B8B4ACC9}">
      <dgm:prSet/>
      <dgm:spPr/>
      <dgm:t>
        <a:bodyPr/>
        <a:lstStyle/>
        <a:p>
          <a:endParaRPr lang="en-US"/>
        </a:p>
      </dgm:t>
    </dgm:pt>
    <dgm:pt modelId="{089732CF-BC03-417D-8AAF-9342D77722A0}" type="pres">
      <dgm:prSet presAssocID="{2566A3F5-C888-49E4-A55D-52D60DCA6DAD}" presName="Name0" presStyleCnt="0">
        <dgm:presLayoutVars>
          <dgm:chMax val="2"/>
          <dgm:chPref val="2"/>
          <dgm:animLvl val="lvl"/>
        </dgm:presLayoutVars>
      </dgm:prSet>
      <dgm:spPr/>
    </dgm:pt>
    <dgm:pt modelId="{87E62A48-5CC2-4B34-B48F-5B3EBA5A1A78}" type="pres">
      <dgm:prSet presAssocID="{2566A3F5-C888-49E4-A55D-52D60DCA6DAD}" presName="LeftText" presStyleLbl="revTx" presStyleIdx="0" presStyleCnt="0">
        <dgm:presLayoutVars>
          <dgm:bulletEnabled val="1"/>
        </dgm:presLayoutVars>
      </dgm:prSet>
      <dgm:spPr/>
    </dgm:pt>
    <dgm:pt modelId="{DC3D21CC-743F-467F-94D5-8C0C54BDBDE3}" type="pres">
      <dgm:prSet presAssocID="{2566A3F5-C888-49E4-A55D-52D60DCA6DAD}" presName="LeftNode" presStyleLbl="bgImgPlace1" presStyleIdx="0" presStyleCnt="2" custScaleX="199526" custLinFactNeighborX="-95625" custLinFactNeighborY="1719">
        <dgm:presLayoutVars>
          <dgm:chMax val="2"/>
          <dgm:chPref val="2"/>
        </dgm:presLayoutVars>
      </dgm:prSet>
      <dgm:spPr/>
    </dgm:pt>
    <dgm:pt modelId="{199C6471-C96A-4156-8BD8-27C25C91D6DB}" type="pres">
      <dgm:prSet presAssocID="{2566A3F5-C888-49E4-A55D-52D60DCA6DAD}" presName="RightText" presStyleLbl="revTx" presStyleIdx="0" presStyleCnt="0">
        <dgm:presLayoutVars>
          <dgm:bulletEnabled val="1"/>
        </dgm:presLayoutVars>
      </dgm:prSet>
      <dgm:spPr/>
    </dgm:pt>
    <dgm:pt modelId="{F50D2168-3DF3-41EE-BE90-8FE5714842C4}" type="pres">
      <dgm:prSet presAssocID="{2566A3F5-C888-49E4-A55D-52D60DCA6DAD}" presName="RightNode" presStyleLbl="bgImgPlace1" presStyleIdx="1" presStyleCnt="2" custScaleX="181001" custLinFactNeighborY="1718">
        <dgm:presLayoutVars>
          <dgm:chMax val="0"/>
          <dgm:chPref val="0"/>
        </dgm:presLayoutVars>
      </dgm:prSet>
      <dgm:spPr/>
    </dgm:pt>
    <dgm:pt modelId="{22B4739A-CD5E-4150-9598-7F254AEABFD9}" type="pres">
      <dgm:prSet presAssocID="{2566A3F5-C888-49E4-A55D-52D60DCA6DAD}" presName="TopArrow" presStyleLbl="node1" presStyleIdx="0" presStyleCnt="2" custLinFactNeighborX="-44390" custLinFactNeighborY="2690"/>
      <dgm:spPr/>
    </dgm:pt>
    <dgm:pt modelId="{9A1305BA-6F17-4757-9503-069E8B0B3A33}" type="pres">
      <dgm:prSet presAssocID="{2566A3F5-C888-49E4-A55D-52D60DCA6DAD}" presName="BottomArrow" presStyleLbl="node1" presStyleIdx="1" presStyleCnt="2" custLinFactNeighborX="-37665" custLinFactNeighborY="0"/>
      <dgm:spPr/>
    </dgm:pt>
  </dgm:ptLst>
  <dgm:cxnLst>
    <dgm:cxn modelId="{55108823-884B-41AA-AD53-E4E3ED0164D9}" type="presOf" srcId="{BF8D2223-7BD4-419D-9E65-506071B2F53E}" destId="{199C6471-C96A-4156-8BD8-27C25C91D6DB}" srcOrd="0" destOrd="0" presId="urn:microsoft.com/office/officeart/2009/layout/ReverseList"/>
    <dgm:cxn modelId="{0B317829-DF66-4FC1-9183-F31229DCC476}" type="presOf" srcId="{9E23C780-FD7F-436B-8140-37C2248E6857}" destId="{DC3D21CC-743F-467F-94D5-8C0C54BDBDE3}" srcOrd="1" destOrd="0" presId="urn:microsoft.com/office/officeart/2009/layout/ReverseList"/>
    <dgm:cxn modelId="{66832431-D6EA-4402-B638-A7A8B8B4ACC9}" srcId="{2566A3F5-C888-49E4-A55D-52D60DCA6DAD}" destId="{BF8D2223-7BD4-419D-9E65-506071B2F53E}" srcOrd="1" destOrd="0" parTransId="{DEEC0EF7-AFC1-4CFF-9405-42DBE8739F18}" sibTransId="{D6FADAE3-390E-4D9F-BC70-A2B75E617BDA}"/>
    <dgm:cxn modelId="{3B5EEA4F-30B5-4F46-AA10-C11282A96BC2}" type="presOf" srcId="{2566A3F5-C888-49E4-A55D-52D60DCA6DAD}" destId="{089732CF-BC03-417D-8AAF-9342D77722A0}" srcOrd="0" destOrd="0" presId="urn:microsoft.com/office/officeart/2009/layout/ReverseList"/>
    <dgm:cxn modelId="{BC107B7E-E029-4FE8-AE18-A19AF2BFD03A}" type="presOf" srcId="{BF8D2223-7BD4-419D-9E65-506071B2F53E}" destId="{F50D2168-3DF3-41EE-BE90-8FE5714842C4}" srcOrd="1" destOrd="0" presId="urn:microsoft.com/office/officeart/2009/layout/ReverseList"/>
    <dgm:cxn modelId="{ACADA980-72C8-46DA-BBB4-14BE46B941ED}" srcId="{2566A3F5-C888-49E4-A55D-52D60DCA6DAD}" destId="{9E23C780-FD7F-436B-8140-37C2248E6857}" srcOrd="0" destOrd="0" parTransId="{A8C714FE-F1E5-4E27-B72E-17B2853F6E2F}" sibTransId="{798E364F-8815-4043-B71A-EFC9E276C920}"/>
    <dgm:cxn modelId="{F6D5029D-C55B-40F0-97D6-68C10FE1E755}" type="presOf" srcId="{9E23C780-FD7F-436B-8140-37C2248E6857}" destId="{87E62A48-5CC2-4B34-B48F-5B3EBA5A1A78}" srcOrd="0" destOrd="0" presId="urn:microsoft.com/office/officeart/2009/layout/ReverseList"/>
    <dgm:cxn modelId="{49D23580-2BFE-45BB-B97E-705DE5518584}" type="presParOf" srcId="{089732CF-BC03-417D-8AAF-9342D77722A0}" destId="{87E62A48-5CC2-4B34-B48F-5B3EBA5A1A78}" srcOrd="0" destOrd="0" presId="urn:microsoft.com/office/officeart/2009/layout/ReverseList"/>
    <dgm:cxn modelId="{7C74BC75-0EFA-4C78-B354-490787FC3107}" type="presParOf" srcId="{089732CF-BC03-417D-8AAF-9342D77722A0}" destId="{DC3D21CC-743F-467F-94D5-8C0C54BDBDE3}" srcOrd="1" destOrd="0" presId="urn:microsoft.com/office/officeart/2009/layout/ReverseList"/>
    <dgm:cxn modelId="{F6CFB63B-83B6-46C2-BB16-E06301C885AA}" type="presParOf" srcId="{089732CF-BC03-417D-8AAF-9342D77722A0}" destId="{199C6471-C96A-4156-8BD8-27C25C91D6DB}" srcOrd="2" destOrd="0" presId="urn:microsoft.com/office/officeart/2009/layout/ReverseList"/>
    <dgm:cxn modelId="{BDC3C1DC-9D4B-4168-AE69-2AA952A488B2}" type="presParOf" srcId="{089732CF-BC03-417D-8AAF-9342D77722A0}" destId="{F50D2168-3DF3-41EE-BE90-8FE5714842C4}" srcOrd="3" destOrd="0" presId="urn:microsoft.com/office/officeart/2009/layout/ReverseList"/>
    <dgm:cxn modelId="{2646C9CB-FD4F-4C60-89B4-378561205C0B}" type="presParOf" srcId="{089732CF-BC03-417D-8AAF-9342D77722A0}" destId="{22B4739A-CD5E-4150-9598-7F254AEABFD9}" srcOrd="4" destOrd="0" presId="urn:microsoft.com/office/officeart/2009/layout/ReverseList"/>
    <dgm:cxn modelId="{A59DD916-96A3-4B77-9DA0-755CAE26605D}" type="presParOf" srcId="{089732CF-BC03-417D-8AAF-9342D77722A0}" destId="{9A1305BA-6F17-4757-9503-069E8B0B3A33}"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CFF8091-96AA-49B1-A086-99F18835421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F812164-9F7B-4B81-BBD6-51C0B0DFD6D9}">
      <dgm:prSet phldrT="[Text]" custT="1"/>
      <dgm:spPr/>
      <dgm:t>
        <a:bodyPr/>
        <a:lstStyle/>
        <a:p>
          <a:pPr>
            <a:buFont typeface="Wingdings" panose="05000000000000000000" pitchFamily="2" charset="2"/>
            <a:buChar char=""/>
          </a:pPr>
          <a:r>
            <a:rPr lang="en-AU" sz="1800" dirty="0"/>
            <a:t>Reaffirming the government’s commitment to promoting awareness of human rights</a:t>
          </a:r>
        </a:p>
      </dgm:t>
    </dgm:pt>
    <dgm:pt modelId="{800A947C-0DEF-4398-86B8-746715F580CD}" type="parTrans" cxnId="{607B72E8-F7D2-452A-A5FE-DBB95E97DC4C}">
      <dgm:prSet/>
      <dgm:spPr/>
      <dgm:t>
        <a:bodyPr/>
        <a:lstStyle/>
        <a:p>
          <a:endParaRPr lang="en-AU"/>
        </a:p>
      </dgm:t>
    </dgm:pt>
    <dgm:pt modelId="{2893D075-F4E7-4252-9554-4B969F5DFA9E}" type="sibTrans" cxnId="{607B72E8-F7D2-452A-A5FE-DBB95E97DC4C}">
      <dgm:prSet/>
      <dgm:spPr/>
      <dgm:t>
        <a:bodyPr/>
        <a:lstStyle/>
        <a:p>
          <a:endParaRPr lang="en-AU"/>
        </a:p>
      </dgm:t>
    </dgm:pt>
    <dgm:pt modelId="{8323BE43-9CBF-4E4E-B810-54F8E843991F}">
      <dgm:prSet custT="1"/>
      <dgm:spPr/>
      <dgm:t>
        <a:bodyPr/>
        <a:lstStyle/>
        <a:p>
          <a:pPr>
            <a:buFont typeface="Wingdings" panose="05000000000000000000" pitchFamily="2" charset="2"/>
            <a:buChar char=""/>
          </a:pPr>
          <a:r>
            <a:rPr lang="en-AU" sz="1800" dirty="0"/>
            <a:t>Educating the community for a better understanding of human rights</a:t>
          </a:r>
          <a:endParaRPr lang="en-PH" sz="1800" dirty="0"/>
        </a:p>
      </dgm:t>
    </dgm:pt>
    <dgm:pt modelId="{DD173FBE-21C6-45A1-B9AF-1020101235E3}" type="parTrans" cxnId="{E6F83D97-889B-4A92-AB63-A3C9C0E60196}">
      <dgm:prSet/>
      <dgm:spPr/>
      <dgm:t>
        <a:bodyPr/>
        <a:lstStyle/>
        <a:p>
          <a:endParaRPr lang="en-AU"/>
        </a:p>
      </dgm:t>
    </dgm:pt>
    <dgm:pt modelId="{73F1438F-3E90-49C9-A17F-FD56BCE5964F}" type="sibTrans" cxnId="{E6F83D97-889B-4A92-AB63-A3C9C0E60196}">
      <dgm:prSet/>
      <dgm:spPr/>
      <dgm:t>
        <a:bodyPr/>
        <a:lstStyle/>
        <a:p>
          <a:endParaRPr lang="en-AU"/>
        </a:p>
      </dgm:t>
    </dgm:pt>
    <dgm:pt modelId="{C4F1B8D3-9B77-46A9-B693-F9D6BE7A355B}">
      <dgm:prSet custT="1"/>
      <dgm:spPr/>
      <dgm:t>
        <a:bodyPr/>
        <a:lstStyle/>
        <a:p>
          <a:pPr>
            <a:buFont typeface="Wingdings" panose="05000000000000000000" pitchFamily="2" charset="2"/>
            <a:buChar char=""/>
          </a:pPr>
          <a:r>
            <a:rPr lang="en-AU" sz="1800" dirty="0"/>
            <a:t>Engaging with the international community to enhance the protection of human rights locally</a:t>
          </a:r>
          <a:endParaRPr lang="en-PH" sz="1800" dirty="0"/>
        </a:p>
      </dgm:t>
    </dgm:pt>
    <dgm:pt modelId="{B56761E4-8CE3-43A3-BC24-BB9D7AFA0CAE}" type="parTrans" cxnId="{D3C7BB73-0D2D-4A4B-83A9-00A651A98F84}">
      <dgm:prSet/>
      <dgm:spPr/>
      <dgm:t>
        <a:bodyPr/>
        <a:lstStyle/>
        <a:p>
          <a:endParaRPr lang="en-AU"/>
        </a:p>
      </dgm:t>
    </dgm:pt>
    <dgm:pt modelId="{5F85067B-B1C2-4134-A0C4-D83ACBB483EA}" type="sibTrans" cxnId="{D3C7BB73-0D2D-4A4B-83A9-00A651A98F84}">
      <dgm:prSet/>
      <dgm:spPr/>
      <dgm:t>
        <a:bodyPr/>
        <a:lstStyle/>
        <a:p>
          <a:endParaRPr lang="en-AU"/>
        </a:p>
      </dgm:t>
    </dgm:pt>
    <dgm:pt modelId="{8824D230-BFDE-4DB3-9152-D5CA277C56E7}">
      <dgm:prSet custT="1"/>
      <dgm:spPr/>
      <dgm:t>
        <a:bodyPr/>
        <a:lstStyle/>
        <a:p>
          <a:pPr>
            <a:buFont typeface="Wingdings" panose="05000000000000000000" pitchFamily="2" charset="2"/>
            <a:buChar char=""/>
          </a:pPr>
          <a:r>
            <a:rPr lang="en-AU" sz="1800" dirty="0"/>
            <a:t>Protecting human rights by establishing a committee on human rights</a:t>
          </a:r>
          <a:endParaRPr lang="en-PH" sz="1800" dirty="0"/>
        </a:p>
      </dgm:t>
    </dgm:pt>
    <dgm:pt modelId="{041EFDC5-D08A-4A68-B70D-90C7A865CB03}" type="parTrans" cxnId="{7EAAA00B-5124-4D7C-976A-004D20A365E0}">
      <dgm:prSet/>
      <dgm:spPr/>
      <dgm:t>
        <a:bodyPr/>
        <a:lstStyle/>
        <a:p>
          <a:endParaRPr lang="en-AU"/>
        </a:p>
      </dgm:t>
    </dgm:pt>
    <dgm:pt modelId="{3E781ACC-87F0-4089-8F7F-0FDC7F9FE79A}" type="sibTrans" cxnId="{7EAAA00B-5124-4D7C-976A-004D20A365E0}">
      <dgm:prSet/>
      <dgm:spPr/>
      <dgm:t>
        <a:bodyPr/>
        <a:lstStyle/>
        <a:p>
          <a:endParaRPr lang="en-AU"/>
        </a:p>
      </dgm:t>
    </dgm:pt>
    <dgm:pt modelId="{F562E60D-8FD3-4408-A0A1-2B4EC06BD9C3}">
      <dgm:prSet custT="1"/>
      <dgm:spPr/>
      <dgm:t>
        <a:bodyPr/>
        <a:lstStyle/>
        <a:p>
          <a:pPr>
            <a:buFont typeface="Wingdings" panose="05000000000000000000" pitchFamily="2" charset="2"/>
            <a:buChar char=""/>
          </a:pPr>
          <a:r>
            <a:rPr lang="en-AU" sz="1800" dirty="0"/>
            <a:t>Respecting human rights through compliance review of legislations</a:t>
          </a:r>
          <a:endParaRPr lang="en-PH" sz="1600" dirty="0"/>
        </a:p>
      </dgm:t>
    </dgm:pt>
    <dgm:pt modelId="{EDFD6015-FD25-49D7-97FE-4D68F88117CC}" type="parTrans" cxnId="{B367F16F-CCB5-4A3E-A0C1-D9D91EFF5BCE}">
      <dgm:prSet/>
      <dgm:spPr/>
      <dgm:t>
        <a:bodyPr/>
        <a:lstStyle/>
        <a:p>
          <a:endParaRPr lang="en-AU"/>
        </a:p>
      </dgm:t>
    </dgm:pt>
    <dgm:pt modelId="{C4E8D782-ADB0-4D02-AB9B-BDFCC9F92219}" type="sibTrans" cxnId="{B367F16F-CCB5-4A3E-A0C1-D9D91EFF5BCE}">
      <dgm:prSet/>
      <dgm:spPr/>
      <dgm:t>
        <a:bodyPr/>
        <a:lstStyle/>
        <a:p>
          <a:endParaRPr lang="en-AU"/>
        </a:p>
      </dgm:t>
    </dgm:pt>
    <dgm:pt modelId="{2DB9F047-1269-4E89-B0F8-B15F91A895EA}" type="pres">
      <dgm:prSet presAssocID="{ACFF8091-96AA-49B1-A086-99F188354218}" presName="linear" presStyleCnt="0">
        <dgm:presLayoutVars>
          <dgm:animLvl val="lvl"/>
          <dgm:resizeHandles val="exact"/>
        </dgm:presLayoutVars>
      </dgm:prSet>
      <dgm:spPr/>
    </dgm:pt>
    <dgm:pt modelId="{0704A17B-AFC0-4ECD-A000-419FA95A28C3}" type="pres">
      <dgm:prSet presAssocID="{4F812164-9F7B-4B81-BBD6-51C0B0DFD6D9}" presName="parentText" presStyleLbl="node1" presStyleIdx="0" presStyleCnt="5">
        <dgm:presLayoutVars>
          <dgm:chMax val="0"/>
          <dgm:bulletEnabled val="1"/>
        </dgm:presLayoutVars>
      </dgm:prSet>
      <dgm:spPr/>
    </dgm:pt>
    <dgm:pt modelId="{2DD9E8DD-81FD-4A17-A1E0-3BDDBBAE7BFC}" type="pres">
      <dgm:prSet presAssocID="{2893D075-F4E7-4252-9554-4B969F5DFA9E}" presName="spacer" presStyleCnt="0"/>
      <dgm:spPr/>
    </dgm:pt>
    <dgm:pt modelId="{E9BA2E4F-8420-4485-A854-9FBE80644060}" type="pres">
      <dgm:prSet presAssocID="{8323BE43-9CBF-4E4E-B810-54F8E843991F}" presName="parentText" presStyleLbl="node1" presStyleIdx="1" presStyleCnt="5">
        <dgm:presLayoutVars>
          <dgm:chMax val="0"/>
          <dgm:bulletEnabled val="1"/>
        </dgm:presLayoutVars>
      </dgm:prSet>
      <dgm:spPr/>
    </dgm:pt>
    <dgm:pt modelId="{B7A43A8D-6A98-4FA1-8296-5A40545C24B4}" type="pres">
      <dgm:prSet presAssocID="{73F1438F-3E90-49C9-A17F-FD56BCE5964F}" presName="spacer" presStyleCnt="0"/>
      <dgm:spPr/>
    </dgm:pt>
    <dgm:pt modelId="{B0F99E38-47B9-4165-B044-466176561226}" type="pres">
      <dgm:prSet presAssocID="{C4F1B8D3-9B77-46A9-B693-F9D6BE7A355B}" presName="parentText" presStyleLbl="node1" presStyleIdx="2" presStyleCnt="5">
        <dgm:presLayoutVars>
          <dgm:chMax val="0"/>
          <dgm:bulletEnabled val="1"/>
        </dgm:presLayoutVars>
      </dgm:prSet>
      <dgm:spPr/>
    </dgm:pt>
    <dgm:pt modelId="{CFEDEC42-6727-448D-89F3-BDEB80103761}" type="pres">
      <dgm:prSet presAssocID="{5F85067B-B1C2-4134-A0C4-D83ACBB483EA}" presName="spacer" presStyleCnt="0"/>
      <dgm:spPr/>
    </dgm:pt>
    <dgm:pt modelId="{C36B53C3-EE9D-45BF-8219-9C795E0655D8}" type="pres">
      <dgm:prSet presAssocID="{8824D230-BFDE-4DB3-9152-D5CA277C56E7}" presName="parentText" presStyleLbl="node1" presStyleIdx="3" presStyleCnt="5">
        <dgm:presLayoutVars>
          <dgm:chMax val="0"/>
          <dgm:bulletEnabled val="1"/>
        </dgm:presLayoutVars>
      </dgm:prSet>
      <dgm:spPr/>
    </dgm:pt>
    <dgm:pt modelId="{EBE8D2EB-3FA8-45FE-89ED-6723BAA708F6}" type="pres">
      <dgm:prSet presAssocID="{3E781ACC-87F0-4089-8F7F-0FDC7F9FE79A}" presName="spacer" presStyleCnt="0"/>
      <dgm:spPr/>
    </dgm:pt>
    <dgm:pt modelId="{379E8905-26F4-4D9B-ACC8-065A9E614AC0}" type="pres">
      <dgm:prSet presAssocID="{F562E60D-8FD3-4408-A0A1-2B4EC06BD9C3}" presName="parentText" presStyleLbl="node1" presStyleIdx="4" presStyleCnt="5">
        <dgm:presLayoutVars>
          <dgm:chMax val="0"/>
          <dgm:bulletEnabled val="1"/>
        </dgm:presLayoutVars>
      </dgm:prSet>
      <dgm:spPr/>
    </dgm:pt>
  </dgm:ptLst>
  <dgm:cxnLst>
    <dgm:cxn modelId="{7EAAA00B-5124-4D7C-976A-004D20A365E0}" srcId="{ACFF8091-96AA-49B1-A086-99F188354218}" destId="{8824D230-BFDE-4DB3-9152-D5CA277C56E7}" srcOrd="3" destOrd="0" parTransId="{041EFDC5-D08A-4A68-B70D-90C7A865CB03}" sibTransId="{3E781ACC-87F0-4089-8F7F-0FDC7F9FE79A}"/>
    <dgm:cxn modelId="{2A645E43-CE9B-4300-8BFC-FB76DA679D66}" type="presOf" srcId="{F562E60D-8FD3-4408-A0A1-2B4EC06BD9C3}" destId="{379E8905-26F4-4D9B-ACC8-065A9E614AC0}" srcOrd="0" destOrd="0" presId="urn:microsoft.com/office/officeart/2005/8/layout/vList2"/>
    <dgm:cxn modelId="{66D00B67-9F14-457C-A098-FB9929421FE6}" type="presOf" srcId="{C4F1B8D3-9B77-46A9-B693-F9D6BE7A355B}" destId="{B0F99E38-47B9-4165-B044-466176561226}" srcOrd="0" destOrd="0" presId="urn:microsoft.com/office/officeart/2005/8/layout/vList2"/>
    <dgm:cxn modelId="{72B9B46D-B0E5-45CE-A653-5BA4D9C416C7}" type="presOf" srcId="{4F812164-9F7B-4B81-BBD6-51C0B0DFD6D9}" destId="{0704A17B-AFC0-4ECD-A000-419FA95A28C3}" srcOrd="0" destOrd="0" presId="urn:microsoft.com/office/officeart/2005/8/layout/vList2"/>
    <dgm:cxn modelId="{6CE9A06F-7A7C-4B52-BA52-61D4ED2D66D8}" type="presOf" srcId="{ACFF8091-96AA-49B1-A086-99F188354218}" destId="{2DB9F047-1269-4E89-B0F8-B15F91A895EA}" srcOrd="0" destOrd="0" presId="urn:microsoft.com/office/officeart/2005/8/layout/vList2"/>
    <dgm:cxn modelId="{B367F16F-CCB5-4A3E-A0C1-D9D91EFF5BCE}" srcId="{ACFF8091-96AA-49B1-A086-99F188354218}" destId="{F562E60D-8FD3-4408-A0A1-2B4EC06BD9C3}" srcOrd="4" destOrd="0" parTransId="{EDFD6015-FD25-49D7-97FE-4D68F88117CC}" sibTransId="{C4E8D782-ADB0-4D02-AB9B-BDFCC9F92219}"/>
    <dgm:cxn modelId="{D3C7BB73-0D2D-4A4B-83A9-00A651A98F84}" srcId="{ACFF8091-96AA-49B1-A086-99F188354218}" destId="{C4F1B8D3-9B77-46A9-B693-F9D6BE7A355B}" srcOrd="2" destOrd="0" parTransId="{B56761E4-8CE3-43A3-BC24-BB9D7AFA0CAE}" sibTransId="{5F85067B-B1C2-4134-A0C4-D83ACBB483EA}"/>
    <dgm:cxn modelId="{74418380-49B7-40AA-A68C-19A368CDBBFB}" type="presOf" srcId="{8323BE43-9CBF-4E4E-B810-54F8E843991F}" destId="{E9BA2E4F-8420-4485-A854-9FBE80644060}" srcOrd="0" destOrd="0" presId="urn:microsoft.com/office/officeart/2005/8/layout/vList2"/>
    <dgm:cxn modelId="{E6F83D97-889B-4A92-AB63-A3C9C0E60196}" srcId="{ACFF8091-96AA-49B1-A086-99F188354218}" destId="{8323BE43-9CBF-4E4E-B810-54F8E843991F}" srcOrd="1" destOrd="0" parTransId="{DD173FBE-21C6-45A1-B9AF-1020101235E3}" sibTransId="{73F1438F-3E90-49C9-A17F-FD56BCE5964F}"/>
    <dgm:cxn modelId="{8ADBA79C-F2A6-4CA5-8346-C8AAB27B724B}" type="presOf" srcId="{8824D230-BFDE-4DB3-9152-D5CA277C56E7}" destId="{C36B53C3-EE9D-45BF-8219-9C795E0655D8}" srcOrd="0" destOrd="0" presId="urn:microsoft.com/office/officeart/2005/8/layout/vList2"/>
    <dgm:cxn modelId="{607B72E8-F7D2-452A-A5FE-DBB95E97DC4C}" srcId="{ACFF8091-96AA-49B1-A086-99F188354218}" destId="{4F812164-9F7B-4B81-BBD6-51C0B0DFD6D9}" srcOrd="0" destOrd="0" parTransId="{800A947C-0DEF-4398-86B8-746715F580CD}" sibTransId="{2893D075-F4E7-4252-9554-4B969F5DFA9E}"/>
    <dgm:cxn modelId="{C771DBD2-6595-4BB0-9FB9-94AEDB36BD18}" type="presParOf" srcId="{2DB9F047-1269-4E89-B0F8-B15F91A895EA}" destId="{0704A17B-AFC0-4ECD-A000-419FA95A28C3}" srcOrd="0" destOrd="0" presId="urn:microsoft.com/office/officeart/2005/8/layout/vList2"/>
    <dgm:cxn modelId="{61C8B35A-804F-4849-BE52-124E3794785A}" type="presParOf" srcId="{2DB9F047-1269-4E89-B0F8-B15F91A895EA}" destId="{2DD9E8DD-81FD-4A17-A1E0-3BDDBBAE7BFC}" srcOrd="1" destOrd="0" presId="urn:microsoft.com/office/officeart/2005/8/layout/vList2"/>
    <dgm:cxn modelId="{B768E2D5-1751-42B8-8E72-055950A7BFCF}" type="presParOf" srcId="{2DB9F047-1269-4E89-B0F8-B15F91A895EA}" destId="{E9BA2E4F-8420-4485-A854-9FBE80644060}" srcOrd="2" destOrd="0" presId="urn:microsoft.com/office/officeart/2005/8/layout/vList2"/>
    <dgm:cxn modelId="{F28DD288-AF9A-44CA-994F-C990F2EB7E06}" type="presParOf" srcId="{2DB9F047-1269-4E89-B0F8-B15F91A895EA}" destId="{B7A43A8D-6A98-4FA1-8296-5A40545C24B4}" srcOrd="3" destOrd="0" presId="urn:microsoft.com/office/officeart/2005/8/layout/vList2"/>
    <dgm:cxn modelId="{AC44EED1-B6C0-4ADD-908C-0D2958E2D206}" type="presParOf" srcId="{2DB9F047-1269-4E89-B0F8-B15F91A895EA}" destId="{B0F99E38-47B9-4165-B044-466176561226}" srcOrd="4" destOrd="0" presId="urn:microsoft.com/office/officeart/2005/8/layout/vList2"/>
    <dgm:cxn modelId="{E88B76F7-E968-4394-AA24-147A0128BBBC}" type="presParOf" srcId="{2DB9F047-1269-4E89-B0F8-B15F91A895EA}" destId="{CFEDEC42-6727-448D-89F3-BDEB80103761}" srcOrd="5" destOrd="0" presId="urn:microsoft.com/office/officeart/2005/8/layout/vList2"/>
    <dgm:cxn modelId="{399CD900-4DBA-4B0D-9A34-F3DDAB990089}" type="presParOf" srcId="{2DB9F047-1269-4E89-B0F8-B15F91A895EA}" destId="{C36B53C3-EE9D-45BF-8219-9C795E0655D8}" srcOrd="6" destOrd="0" presId="urn:microsoft.com/office/officeart/2005/8/layout/vList2"/>
    <dgm:cxn modelId="{EB081FD6-3F77-460F-8426-9BD6156AD09E}" type="presParOf" srcId="{2DB9F047-1269-4E89-B0F8-B15F91A895EA}" destId="{EBE8D2EB-3FA8-45FE-89ED-6723BAA708F6}" srcOrd="7" destOrd="0" presId="urn:microsoft.com/office/officeart/2005/8/layout/vList2"/>
    <dgm:cxn modelId="{337396AB-892B-4384-94F4-A60D94788359}" type="presParOf" srcId="{2DB9F047-1269-4E89-B0F8-B15F91A895EA}" destId="{379E8905-26F4-4D9B-ACC8-065A9E614AC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5619FB8-D311-4FED-BF63-78DD3EA4172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B77F2BD9-C787-4CB4-B7A5-9A5A0A28A1EC}">
      <dgm:prSet phldrT="[Text]" custT="1"/>
      <dgm:spPr/>
      <dgm:t>
        <a:bodyPr/>
        <a:lstStyle/>
        <a:p>
          <a:pPr>
            <a:buFont typeface="Wingdings" panose="05000000000000000000" pitchFamily="2" charset="2"/>
            <a:buChar char=""/>
          </a:pPr>
          <a:r>
            <a:rPr lang="en-AU" sz="2000" dirty="0"/>
            <a:t>can collect and use the personal information of the clients</a:t>
          </a:r>
          <a:endParaRPr lang="en-PH" sz="2000" dirty="0"/>
        </a:p>
      </dgm:t>
    </dgm:pt>
    <dgm:pt modelId="{8A5BF6C6-CEC2-4BEA-B504-9CEEAA96049A}" type="parTrans" cxnId="{36ACA258-3754-412E-89FF-4BB9743864F0}">
      <dgm:prSet/>
      <dgm:spPr/>
      <dgm:t>
        <a:bodyPr/>
        <a:lstStyle/>
        <a:p>
          <a:endParaRPr lang="en-PH"/>
        </a:p>
      </dgm:t>
    </dgm:pt>
    <dgm:pt modelId="{E76DFCA0-EAD9-4A9C-A90F-EF2294F82B80}" type="sibTrans" cxnId="{36ACA258-3754-412E-89FF-4BB9743864F0}">
      <dgm:prSet/>
      <dgm:spPr/>
      <dgm:t>
        <a:bodyPr/>
        <a:lstStyle/>
        <a:p>
          <a:endParaRPr lang="en-PH"/>
        </a:p>
      </dgm:t>
    </dgm:pt>
    <dgm:pt modelId="{82BE48E6-E6DD-4F80-8284-8D64BBBBB550}">
      <dgm:prSet custT="1"/>
      <dgm:spPr/>
      <dgm:t>
        <a:bodyPr/>
        <a:lstStyle/>
        <a:p>
          <a:pPr>
            <a:buFont typeface="Wingdings" panose="05000000000000000000" pitchFamily="2" charset="2"/>
            <a:buChar char=""/>
          </a:pPr>
          <a:r>
            <a:rPr lang="en-AU" sz="2000" dirty="0"/>
            <a:t>is held accountable for misuse of information that they collect</a:t>
          </a:r>
          <a:endParaRPr lang="en-PH" sz="2000" dirty="0"/>
        </a:p>
      </dgm:t>
    </dgm:pt>
    <dgm:pt modelId="{C80C11D1-8C97-41C2-946B-318E8DBB7A68}" type="parTrans" cxnId="{9606AD83-E59F-4FA1-A3B9-680C0D4A6D4B}">
      <dgm:prSet/>
      <dgm:spPr/>
      <dgm:t>
        <a:bodyPr/>
        <a:lstStyle/>
        <a:p>
          <a:endParaRPr lang="en-PH"/>
        </a:p>
      </dgm:t>
    </dgm:pt>
    <dgm:pt modelId="{35517E38-38BB-4946-9566-FAC285C393E7}" type="sibTrans" cxnId="{9606AD83-E59F-4FA1-A3B9-680C0D4A6D4B}">
      <dgm:prSet/>
      <dgm:spPr/>
      <dgm:t>
        <a:bodyPr/>
        <a:lstStyle/>
        <a:p>
          <a:endParaRPr lang="en-PH"/>
        </a:p>
      </dgm:t>
    </dgm:pt>
    <dgm:pt modelId="{AACAB8C8-90AD-4EF2-800C-32A6B7D905E7}">
      <dgm:prSet custT="1"/>
      <dgm:spPr/>
      <dgm:t>
        <a:bodyPr/>
        <a:lstStyle/>
        <a:p>
          <a:pPr>
            <a:buFont typeface="Wingdings" panose="05000000000000000000" pitchFamily="2" charset="2"/>
            <a:buChar char=""/>
          </a:pPr>
          <a:r>
            <a:rPr lang="en-AU" sz="2000" dirty="0"/>
            <a:t>should ensure accuracy of information they collect </a:t>
          </a:r>
          <a:endParaRPr lang="en-PH" sz="2000" dirty="0"/>
        </a:p>
      </dgm:t>
    </dgm:pt>
    <dgm:pt modelId="{7EEC6352-22C6-4B8F-A516-7F4C2A343F89}" type="parTrans" cxnId="{5E33E9AA-DB0F-444E-BCE1-A5DE2306E501}">
      <dgm:prSet/>
      <dgm:spPr/>
      <dgm:t>
        <a:bodyPr/>
        <a:lstStyle/>
        <a:p>
          <a:endParaRPr lang="en-PH"/>
        </a:p>
      </dgm:t>
    </dgm:pt>
    <dgm:pt modelId="{43271B37-9FF3-4A42-B80B-3A1EE48BC255}" type="sibTrans" cxnId="{5E33E9AA-DB0F-444E-BCE1-A5DE2306E501}">
      <dgm:prSet/>
      <dgm:spPr/>
      <dgm:t>
        <a:bodyPr/>
        <a:lstStyle/>
        <a:p>
          <a:endParaRPr lang="en-PH"/>
        </a:p>
      </dgm:t>
    </dgm:pt>
    <dgm:pt modelId="{AE3B5785-9EA3-483E-B94A-D0305634164A}">
      <dgm:prSet custT="1"/>
      <dgm:spPr/>
      <dgm:t>
        <a:bodyPr/>
        <a:lstStyle/>
        <a:p>
          <a:pPr>
            <a:buFont typeface="Wingdings" panose="05000000000000000000" pitchFamily="2" charset="2"/>
            <a:buChar char=""/>
          </a:pPr>
          <a:r>
            <a:rPr lang="en-AU" sz="2000" dirty="0"/>
            <a:t>can provide clients with access to their own information and that of others.</a:t>
          </a:r>
          <a:endParaRPr lang="en-PH" sz="2000" dirty="0"/>
        </a:p>
      </dgm:t>
    </dgm:pt>
    <dgm:pt modelId="{76180126-2004-473B-B42A-8AA09121DB96}" type="parTrans" cxnId="{81F85EA8-1DE4-478F-85B0-37886519461B}">
      <dgm:prSet/>
      <dgm:spPr/>
      <dgm:t>
        <a:bodyPr/>
        <a:lstStyle/>
        <a:p>
          <a:endParaRPr lang="en-PH"/>
        </a:p>
      </dgm:t>
    </dgm:pt>
    <dgm:pt modelId="{94978DB3-4ADE-4BFF-9D75-ACF01A46CC4B}" type="sibTrans" cxnId="{81F85EA8-1DE4-478F-85B0-37886519461B}">
      <dgm:prSet/>
      <dgm:spPr/>
      <dgm:t>
        <a:bodyPr/>
        <a:lstStyle/>
        <a:p>
          <a:endParaRPr lang="en-PH"/>
        </a:p>
      </dgm:t>
    </dgm:pt>
    <dgm:pt modelId="{9170B633-DBC4-40F9-9589-F55E0A23E016}" type="pres">
      <dgm:prSet presAssocID="{B5619FB8-D311-4FED-BF63-78DD3EA41725}" presName="linear" presStyleCnt="0">
        <dgm:presLayoutVars>
          <dgm:animLvl val="lvl"/>
          <dgm:resizeHandles val="exact"/>
        </dgm:presLayoutVars>
      </dgm:prSet>
      <dgm:spPr/>
    </dgm:pt>
    <dgm:pt modelId="{907B438D-8677-4000-B57D-9FBC0B5E4E8D}" type="pres">
      <dgm:prSet presAssocID="{B77F2BD9-C787-4CB4-B7A5-9A5A0A28A1EC}" presName="parentText" presStyleLbl="node1" presStyleIdx="0" presStyleCnt="4">
        <dgm:presLayoutVars>
          <dgm:chMax val="0"/>
          <dgm:bulletEnabled val="1"/>
        </dgm:presLayoutVars>
      </dgm:prSet>
      <dgm:spPr/>
    </dgm:pt>
    <dgm:pt modelId="{ED8FA8AD-02BC-4E43-BCC7-F5363EF13568}" type="pres">
      <dgm:prSet presAssocID="{E76DFCA0-EAD9-4A9C-A90F-EF2294F82B80}" presName="spacer" presStyleCnt="0"/>
      <dgm:spPr/>
    </dgm:pt>
    <dgm:pt modelId="{8802B08A-78DF-40E7-B75E-5E2D0A58ACFB}" type="pres">
      <dgm:prSet presAssocID="{82BE48E6-E6DD-4F80-8284-8D64BBBBB550}" presName="parentText" presStyleLbl="node1" presStyleIdx="1" presStyleCnt="4">
        <dgm:presLayoutVars>
          <dgm:chMax val="0"/>
          <dgm:bulletEnabled val="1"/>
        </dgm:presLayoutVars>
      </dgm:prSet>
      <dgm:spPr/>
    </dgm:pt>
    <dgm:pt modelId="{A9C53841-B2C7-45BC-96FD-0CF89AF9BA84}" type="pres">
      <dgm:prSet presAssocID="{35517E38-38BB-4946-9566-FAC285C393E7}" presName="spacer" presStyleCnt="0"/>
      <dgm:spPr/>
    </dgm:pt>
    <dgm:pt modelId="{6CB71F75-F70F-4FA2-AECA-AE22A55BF77D}" type="pres">
      <dgm:prSet presAssocID="{AACAB8C8-90AD-4EF2-800C-32A6B7D905E7}" presName="parentText" presStyleLbl="node1" presStyleIdx="2" presStyleCnt="4">
        <dgm:presLayoutVars>
          <dgm:chMax val="0"/>
          <dgm:bulletEnabled val="1"/>
        </dgm:presLayoutVars>
      </dgm:prSet>
      <dgm:spPr/>
    </dgm:pt>
    <dgm:pt modelId="{A561D0E9-03B9-4917-96E7-7333C434CECE}" type="pres">
      <dgm:prSet presAssocID="{43271B37-9FF3-4A42-B80B-3A1EE48BC255}" presName="spacer" presStyleCnt="0"/>
      <dgm:spPr/>
    </dgm:pt>
    <dgm:pt modelId="{56724ADF-DE6B-4E85-93D9-2DE7C99AA46D}" type="pres">
      <dgm:prSet presAssocID="{AE3B5785-9EA3-483E-B94A-D0305634164A}" presName="parentText" presStyleLbl="node1" presStyleIdx="3" presStyleCnt="4">
        <dgm:presLayoutVars>
          <dgm:chMax val="0"/>
          <dgm:bulletEnabled val="1"/>
        </dgm:presLayoutVars>
      </dgm:prSet>
      <dgm:spPr/>
    </dgm:pt>
  </dgm:ptLst>
  <dgm:cxnLst>
    <dgm:cxn modelId="{F8DCD818-22EC-404A-AEC9-18538A636361}" type="presOf" srcId="{AE3B5785-9EA3-483E-B94A-D0305634164A}" destId="{56724ADF-DE6B-4E85-93D9-2DE7C99AA46D}" srcOrd="0" destOrd="0" presId="urn:microsoft.com/office/officeart/2005/8/layout/vList2"/>
    <dgm:cxn modelId="{E148FB71-A097-4C3E-967B-808223A82BCC}" type="presOf" srcId="{B77F2BD9-C787-4CB4-B7A5-9A5A0A28A1EC}" destId="{907B438D-8677-4000-B57D-9FBC0B5E4E8D}" srcOrd="0" destOrd="0" presId="urn:microsoft.com/office/officeart/2005/8/layout/vList2"/>
    <dgm:cxn modelId="{36ACA258-3754-412E-89FF-4BB9743864F0}" srcId="{B5619FB8-D311-4FED-BF63-78DD3EA41725}" destId="{B77F2BD9-C787-4CB4-B7A5-9A5A0A28A1EC}" srcOrd="0" destOrd="0" parTransId="{8A5BF6C6-CEC2-4BEA-B504-9CEEAA96049A}" sibTransId="{E76DFCA0-EAD9-4A9C-A90F-EF2294F82B80}"/>
    <dgm:cxn modelId="{9606AD83-E59F-4FA1-A3B9-680C0D4A6D4B}" srcId="{B5619FB8-D311-4FED-BF63-78DD3EA41725}" destId="{82BE48E6-E6DD-4F80-8284-8D64BBBBB550}" srcOrd="1" destOrd="0" parTransId="{C80C11D1-8C97-41C2-946B-318E8DBB7A68}" sibTransId="{35517E38-38BB-4946-9566-FAC285C393E7}"/>
    <dgm:cxn modelId="{81F85EA8-1DE4-478F-85B0-37886519461B}" srcId="{B5619FB8-D311-4FED-BF63-78DD3EA41725}" destId="{AE3B5785-9EA3-483E-B94A-D0305634164A}" srcOrd="3" destOrd="0" parTransId="{76180126-2004-473B-B42A-8AA09121DB96}" sibTransId="{94978DB3-4ADE-4BFF-9D75-ACF01A46CC4B}"/>
    <dgm:cxn modelId="{EEEACEA8-0E4C-4E16-91B1-FDEB7553EC6B}" type="presOf" srcId="{AACAB8C8-90AD-4EF2-800C-32A6B7D905E7}" destId="{6CB71F75-F70F-4FA2-AECA-AE22A55BF77D}" srcOrd="0" destOrd="0" presId="urn:microsoft.com/office/officeart/2005/8/layout/vList2"/>
    <dgm:cxn modelId="{5E33E9AA-DB0F-444E-BCE1-A5DE2306E501}" srcId="{B5619FB8-D311-4FED-BF63-78DD3EA41725}" destId="{AACAB8C8-90AD-4EF2-800C-32A6B7D905E7}" srcOrd="2" destOrd="0" parTransId="{7EEC6352-22C6-4B8F-A516-7F4C2A343F89}" sibTransId="{43271B37-9FF3-4A42-B80B-3A1EE48BC255}"/>
    <dgm:cxn modelId="{EEEE80C6-8396-4BB1-9998-06CA393D98F6}" type="presOf" srcId="{82BE48E6-E6DD-4F80-8284-8D64BBBBB550}" destId="{8802B08A-78DF-40E7-B75E-5E2D0A58ACFB}" srcOrd="0" destOrd="0" presId="urn:microsoft.com/office/officeart/2005/8/layout/vList2"/>
    <dgm:cxn modelId="{3C6177CA-AF7E-495B-9881-B6F04080D421}" type="presOf" srcId="{B5619FB8-D311-4FED-BF63-78DD3EA41725}" destId="{9170B633-DBC4-40F9-9589-F55E0A23E016}" srcOrd="0" destOrd="0" presId="urn:microsoft.com/office/officeart/2005/8/layout/vList2"/>
    <dgm:cxn modelId="{0B8531F5-6A1F-44F7-9932-56AB8B4D5B7D}" type="presParOf" srcId="{9170B633-DBC4-40F9-9589-F55E0A23E016}" destId="{907B438D-8677-4000-B57D-9FBC0B5E4E8D}" srcOrd="0" destOrd="0" presId="urn:microsoft.com/office/officeart/2005/8/layout/vList2"/>
    <dgm:cxn modelId="{E72CA15E-CECE-4D5B-BDA6-5F741F0B523B}" type="presParOf" srcId="{9170B633-DBC4-40F9-9589-F55E0A23E016}" destId="{ED8FA8AD-02BC-4E43-BCC7-F5363EF13568}" srcOrd="1" destOrd="0" presId="urn:microsoft.com/office/officeart/2005/8/layout/vList2"/>
    <dgm:cxn modelId="{6DD92B9E-E576-431F-9CB3-670702F6FFEA}" type="presParOf" srcId="{9170B633-DBC4-40F9-9589-F55E0A23E016}" destId="{8802B08A-78DF-40E7-B75E-5E2D0A58ACFB}" srcOrd="2" destOrd="0" presId="urn:microsoft.com/office/officeart/2005/8/layout/vList2"/>
    <dgm:cxn modelId="{EFA7FAE4-8D02-47C1-9A7C-B9FE40F282BB}" type="presParOf" srcId="{9170B633-DBC4-40F9-9589-F55E0A23E016}" destId="{A9C53841-B2C7-45BC-96FD-0CF89AF9BA84}" srcOrd="3" destOrd="0" presId="urn:microsoft.com/office/officeart/2005/8/layout/vList2"/>
    <dgm:cxn modelId="{177959BE-17AA-483A-99A1-9910C594C124}" type="presParOf" srcId="{9170B633-DBC4-40F9-9589-F55E0A23E016}" destId="{6CB71F75-F70F-4FA2-AECA-AE22A55BF77D}" srcOrd="4" destOrd="0" presId="urn:microsoft.com/office/officeart/2005/8/layout/vList2"/>
    <dgm:cxn modelId="{D8FD57C9-BCF3-4492-A6CD-059AF3859152}" type="presParOf" srcId="{9170B633-DBC4-40F9-9589-F55E0A23E016}" destId="{A561D0E9-03B9-4917-96E7-7333C434CECE}" srcOrd="5" destOrd="0" presId="urn:microsoft.com/office/officeart/2005/8/layout/vList2"/>
    <dgm:cxn modelId="{04AD5ACB-FB82-4098-B9B7-20A2C04CE848}" type="presParOf" srcId="{9170B633-DBC4-40F9-9589-F55E0A23E016}" destId="{56724ADF-DE6B-4E85-93D9-2DE7C99AA46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5619FB8-D311-4FED-BF63-78DD3EA4172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B77F2BD9-C787-4CB4-B7A5-9A5A0A28A1EC}">
      <dgm:prSet phldrT="[Text]" custT="1"/>
      <dgm:spPr/>
      <dgm:t>
        <a:bodyPr/>
        <a:lstStyle/>
        <a:p>
          <a:pPr>
            <a:buFont typeface="Wingdings" panose="05000000000000000000" pitchFamily="2" charset="2"/>
            <a:buChar char=""/>
          </a:pPr>
          <a:r>
            <a:rPr lang="en-PH" sz="2000" dirty="0"/>
            <a:t>the information must be disclosed as part of mandatory reporting</a:t>
          </a:r>
        </a:p>
      </dgm:t>
    </dgm:pt>
    <dgm:pt modelId="{8A5BF6C6-CEC2-4BEA-B504-9CEEAA96049A}" type="parTrans" cxnId="{36ACA258-3754-412E-89FF-4BB9743864F0}">
      <dgm:prSet/>
      <dgm:spPr/>
      <dgm:t>
        <a:bodyPr/>
        <a:lstStyle/>
        <a:p>
          <a:endParaRPr lang="en-PH"/>
        </a:p>
      </dgm:t>
    </dgm:pt>
    <dgm:pt modelId="{E76DFCA0-EAD9-4A9C-A90F-EF2294F82B80}" type="sibTrans" cxnId="{36ACA258-3754-412E-89FF-4BB9743864F0}">
      <dgm:prSet/>
      <dgm:spPr/>
      <dgm:t>
        <a:bodyPr/>
        <a:lstStyle/>
        <a:p>
          <a:endParaRPr lang="en-PH"/>
        </a:p>
      </dgm:t>
    </dgm:pt>
    <dgm:pt modelId="{705756A1-9E6D-4C43-9C50-E74036905A1D}">
      <dgm:prSet custT="1"/>
      <dgm:spPr/>
      <dgm:t>
        <a:bodyPr/>
        <a:lstStyle/>
        <a:p>
          <a:pPr>
            <a:buFont typeface="Wingdings" panose="05000000000000000000" pitchFamily="2" charset="2"/>
            <a:buChar char=""/>
          </a:pPr>
          <a:r>
            <a:rPr lang="en-PH" sz="2000" dirty="0"/>
            <a:t>non-disclosure may lead to harm</a:t>
          </a:r>
        </a:p>
      </dgm:t>
    </dgm:pt>
    <dgm:pt modelId="{A6235E9D-4FA7-43BC-AFE1-EDB4F8B22ABE}" type="parTrans" cxnId="{3FFC5180-A38E-41CF-8D0C-EDDEB034FF7B}">
      <dgm:prSet/>
      <dgm:spPr/>
      <dgm:t>
        <a:bodyPr/>
        <a:lstStyle/>
        <a:p>
          <a:endParaRPr lang="en-AU"/>
        </a:p>
      </dgm:t>
    </dgm:pt>
    <dgm:pt modelId="{D9E4B825-E751-4627-9A28-575E9BF4DF38}" type="sibTrans" cxnId="{3FFC5180-A38E-41CF-8D0C-EDDEB034FF7B}">
      <dgm:prSet/>
      <dgm:spPr/>
      <dgm:t>
        <a:bodyPr/>
        <a:lstStyle/>
        <a:p>
          <a:endParaRPr lang="en-AU"/>
        </a:p>
      </dgm:t>
    </dgm:pt>
    <dgm:pt modelId="{CEA1FAB6-A457-4086-A997-0D3B9730EC62}">
      <dgm:prSet custT="1"/>
      <dgm:spPr/>
      <dgm:t>
        <a:bodyPr/>
        <a:lstStyle/>
        <a:p>
          <a:pPr>
            <a:buFont typeface="Wingdings" panose="05000000000000000000" pitchFamily="2" charset="2"/>
            <a:buChar char=""/>
          </a:pPr>
          <a:r>
            <a:rPr lang="en-PH" sz="2000" dirty="0"/>
            <a:t>the health and welfare of people involved are at risk</a:t>
          </a:r>
        </a:p>
      </dgm:t>
    </dgm:pt>
    <dgm:pt modelId="{BFDF7A4D-5A11-4E45-B60B-0AFA39D235E1}" type="parTrans" cxnId="{AEDD037D-8B50-4BFF-A8B2-21627198E39C}">
      <dgm:prSet/>
      <dgm:spPr/>
      <dgm:t>
        <a:bodyPr/>
        <a:lstStyle/>
        <a:p>
          <a:endParaRPr lang="en-AU"/>
        </a:p>
      </dgm:t>
    </dgm:pt>
    <dgm:pt modelId="{2D5E6A5B-5DB5-4942-B4D0-C22EB114D881}" type="sibTrans" cxnId="{AEDD037D-8B50-4BFF-A8B2-21627198E39C}">
      <dgm:prSet/>
      <dgm:spPr/>
      <dgm:t>
        <a:bodyPr/>
        <a:lstStyle/>
        <a:p>
          <a:endParaRPr lang="en-AU"/>
        </a:p>
      </dgm:t>
    </dgm:pt>
    <dgm:pt modelId="{1D1BC19E-B97D-43B6-B4ED-C69BB52B61E0}">
      <dgm:prSet custT="1"/>
      <dgm:spPr/>
      <dgm:t>
        <a:bodyPr/>
        <a:lstStyle/>
        <a:p>
          <a:pPr>
            <a:buFont typeface="Wingdings" panose="05000000000000000000" pitchFamily="2" charset="2"/>
            <a:buChar char=""/>
          </a:pPr>
          <a:r>
            <a:rPr lang="en-PH" sz="2000" dirty="0"/>
            <a:t>the information is required for legal processes.</a:t>
          </a:r>
        </a:p>
      </dgm:t>
    </dgm:pt>
    <dgm:pt modelId="{FD42515F-FA0B-44E0-9D69-1A75C48B7326}" type="parTrans" cxnId="{06A5151E-A431-4459-9146-8AADA26BBA19}">
      <dgm:prSet/>
      <dgm:spPr/>
      <dgm:t>
        <a:bodyPr/>
        <a:lstStyle/>
        <a:p>
          <a:endParaRPr lang="en-AU"/>
        </a:p>
      </dgm:t>
    </dgm:pt>
    <dgm:pt modelId="{C2FA1B22-3AA5-4C69-8A44-F58F78DEAF22}" type="sibTrans" cxnId="{06A5151E-A431-4459-9146-8AADA26BBA19}">
      <dgm:prSet/>
      <dgm:spPr/>
      <dgm:t>
        <a:bodyPr/>
        <a:lstStyle/>
        <a:p>
          <a:endParaRPr lang="en-AU"/>
        </a:p>
      </dgm:t>
    </dgm:pt>
    <dgm:pt modelId="{9170B633-DBC4-40F9-9589-F55E0A23E016}" type="pres">
      <dgm:prSet presAssocID="{B5619FB8-D311-4FED-BF63-78DD3EA41725}" presName="linear" presStyleCnt="0">
        <dgm:presLayoutVars>
          <dgm:animLvl val="lvl"/>
          <dgm:resizeHandles val="exact"/>
        </dgm:presLayoutVars>
      </dgm:prSet>
      <dgm:spPr/>
    </dgm:pt>
    <dgm:pt modelId="{907B438D-8677-4000-B57D-9FBC0B5E4E8D}" type="pres">
      <dgm:prSet presAssocID="{B77F2BD9-C787-4CB4-B7A5-9A5A0A28A1EC}" presName="parentText" presStyleLbl="node1" presStyleIdx="0" presStyleCnt="4">
        <dgm:presLayoutVars>
          <dgm:chMax val="0"/>
          <dgm:bulletEnabled val="1"/>
        </dgm:presLayoutVars>
      </dgm:prSet>
      <dgm:spPr/>
    </dgm:pt>
    <dgm:pt modelId="{ED8FA8AD-02BC-4E43-BCC7-F5363EF13568}" type="pres">
      <dgm:prSet presAssocID="{E76DFCA0-EAD9-4A9C-A90F-EF2294F82B80}" presName="spacer" presStyleCnt="0"/>
      <dgm:spPr/>
    </dgm:pt>
    <dgm:pt modelId="{E9E33EFB-5FCE-4CE4-9D3B-053BEFA635F1}" type="pres">
      <dgm:prSet presAssocID="{705756A1-9E6D-4C43-9C50-E74036905A1D}" presName="parentText" presStyleLbl="node1" presStyleIdx="1" presStyleCnt="4">
        <dgm:presLayoutVars>
          <dgm:chMax val="0"/>
          <dgm:bulletEnabled val="1"/>
        </dgm:presLayoutVars>
      </dgm:prSet>
      <dgm:spPr/>
    </dgm:pt>
    <dgm:pt modelId="{8DAA92B3-3917-4FE5-9693-05C99701356D}" type="pres">
      <dgm:prSet presAssocID="{D9E4B825-E751-4627-9A28-575E9BF4DF38}" presName="spacer" presStyleCnt="0"/>
      <dgm:spPr/>
    </dgm:pt>
    <dgm:pt modelId="{858290F1-BCD7-4E4B-B6FF-1D4E58584C01}" type="pres">
      <dgm:prSet presAssocID="{CEA1FAB6-A457-4086-A997-0D3B9730EC62}" presName="parentText" presStyleLbl="node1" presStyleIdx="2" presStyleCnt="4">
        <dgm:presLayoutVars>
          <dgm:chMax val="0"/>
          <dgm:bulletEnabled val="1"/>
        </dgm:presLayoutVars>
      </dgm:prSet>
      <dgm:spPr/>
    </dgm:pt>
    <dgm:pt modelId="{139B0C44-B57B-412A-A2BD-C53730607308}" type="pres">
      <dgm:prSet presAssocID="{2D5E6A5B-5DB5-4942-B4D0-C22EB114D881}" presName="spacer" presStyleCnt="0"/>
      <dgm:spPr/>
    </dgm:pt>
    <dgm:pt modelId="{6B7E42BD-02C2-4E63-9978-818BC250EF13}" type="pres">
      <dgm:prSet presAssocID="{1D1BC19E-B97D-43B6-B4ED-C69BB52B61E0}" presName="parentText" presStyleLbl="node1" presStyleIdx="3" presStyleCnt="4">
        <dgm:presLayoutVars>
          <dgm:chMax val="0"/>
          <dgm:bulletEnabled val="1"/>
        </dgm:presLayoutVars>
      </dgm:prSet>
      <dgm:spPr/>
    </dgm:pt>
  </dgm:ptLst>
  <dgm:cxnLst>
    <dgm:cxn modelId="{06A5151E-A431-4459-9146-8AADA26BBA19}" srcId="{B5619FB8-D311-4FED-BF63-78DD3EA41725}" destId="{1D1BC19E-B97D-43B6-B4ED-C69BB52B61E0}" srcOrd="3" destOrd="0" parTransId="{FD42515F-FA0B-44E0-9D69-1A75C48B7326}" sibTransId="{C2FA1B22-3AA5-4C69-8A44-F58F78DEAF22}"/>
    <dgm:cxn modelId="{F0D4974C-89E2-4451-A769-D5B438F34BDB}" type="presOf" srcId="{705756A1-9E6D-4C43-9C50-E74036905A1D}" destId="{E9E33EFB-5FCE-4CE4-9D3B-053BEFA635F1}" srcOrd="0" destOrd="0" presId="urn:microsoft.com/office/officeart/2005/8/layout/vList2"/>
    <dgm:cxn modelId="{E148FB71-A097-4C3E-967B-808223A82BCC}" type="presOf" srcId="{B77F2BD9-C787-4CB4-B7A5-9A5A0A28A1EC}" destId="{907B438D-8677-4000-B57D-9FBC0B5E4E8D}" srcOrd="0" destOrd="0" presId="urn:microsoft.com/office/officeart/2005/8/layout/vList2"/>
    <dgm:cxn modelId="{36ACA258-3754-412E-89FF-4BB9743864F0}" srcId="{B5619FB8-D311-4FED-BF63-78DD3EA41725}" destId="{B77F2BD9-C787-4CB4-B7A5-9A5A0A28A1EC}" srcOrd="0" destOrd="0" parTransId="{8A5BF6C6-CEC2-4BEA-B504-9CEEAA96049A}" sibTransId="{E76DFCA0-EAD9-4A9C-A90F-EF2294F82B80}"/>
    <dgm:cxn modelId="{AEDD037D-8B50-4BFF-A8B2-21627198E39C}" srcId="{B5619FB8-D311-4FED-BF63-78DD3EA41725}" destId="{CEA1FAB6-A457-4086-A997-0D3B9730EC62}" srcOrd="2" destOrd="0" parTransId="{BFDF7A4D-5A11-4E45-B60B-0AFA39D235E1}" sibTransId="{2D5E6A5B-5DB5-4942-B4D0-C22EB114D881}"/>
    <dgm:cxn modelId="{3FFC5180-A38E-41CF-8D0C-EDDEB034FF7B}" srcId="{B5619FB8-D311-4FED-BF63-78DD3EA41725}" destId="{705756A1-9E6D-4C43-9C50-E74036905A1D}" srcOrd="1" destOrd="0" parTransId="{A6235E9D-4FA7-43BC-AFE1-EDB4F8B22ABE}" sibTransId="{D9E4B825-E751-4627-9A28-575E9BF4DF38}"/>
    <dgm:cxn modelId="{A856FCBA-44F8-414A-A9C0-A5C4C101BFE8}" type="presOf" srcId="{CEA1FAB6-A457-4086-A997-0D3B9730EC62}" destId="{858290F1-BCD7-4E4B-B6FF-1D4E58584C01}" srcOrd="0" destOrd="0" presId="urn:microsoft.com/office/officeart/2005/8/layout/vList2"/>
    <dgm:cxn modelId="{3C6177CA-AF7E-495B-9881-B6F04080D421}" type="presOf" srcId="{B5619FB8-D311-4FED-BF63-78DD3EA41725}" destId="{9170B633-DBC4-40F9-9589-F55E0A23E016}" srcOrd="0" destOrd="0" presId="urn:microsoft.com/office/officeart/2005/8/layout/vList2"/>
    <dgm:cxn modelId="{4AF180CF-A8DB-4DE2-B74A-1AE58E1A8DBA}" type="presOf" srcId="{1D1BC19E-B97D-43B6-B4ED-C69BB52B61E0}" destId="{6B7E42BD-02C2-4E63-9978-818BC250EF13}" srcOrd="0" destOrd="0" presId="urn:microsoft.com/office/officeart/2005/8/layout/vList2"/>
    <dgm:cxn modelId="{0B8531F5-6A1F-44F7-9932-56AB8B4D5B7D}" type="presParOf" srcId="{9170B633-DBC4-40F9-9589-F55E0A23E016}" destId="{907B438D-8677-4000-B57D-9FBC0B5E4E8D}" srcOrd="0" destOrd="0" presId="urn:microsoft.com/office/officeart/2005/8/layout/vList2"/>
    <dgm:cxn modelId="{E72CA15E-CECE-4D5B-BDA6-5F741F0B523B}" type="presParOf" srcId="{9170B633-DBC4-40F9-9589-F55E0A23E016}" destId="{ED8FA8AD-02BC-4E43-BCC7-F5363EF13568}" srcOrd="1" destOrd="0" presId="urn:microsoft.com/office/officeart/2005/8/layout/vList2"/>
    <dgm:cxn modelId="{7DE4562D-322F-4F04-A901-E29708B09F78}" type="presParOf" srcId="{9170B633-DBC4-40F9-9589-F55E0A23E016}" destId="{E9E33EFB-5FCE-4CE4-9D3B-053BEFA635F1}" srcOrd="2" destOrd="0" presId="urn:microsoft.com/office/officeart/2005/8/layout/vList2"/>
    <dgm:cxn modelId="{C0313347-9E4E-435B-A5CC-58782B484928}" type="presParOf" srcId="{9170B633-DBC4-40F9-9589-F55E0A23E016}" destId="{8DAA92B3-3917-4FE5-9693-05C99701356D}" srcOrd="3" destOrd="0" presId="urn:microsoft.com/office/officeart/2005/8/layout/vList2"/>
    <dgm:cxn modelId="{0AD17C6D-188C-401F-B143-0CB386DF1841}" type="presParOf" srcId="{9170B633-DBC4-40F9-9589-F55E0A23E016}" destId="{858290F1-BCD7-4E4B-B6FF-1D4E58584C01}" srcOrd="4" destOrd="0" presId="urn:microsoft.com/office/officeart/2005/8/layout/vList2"/>
    <dgm:cxn modelId="{3E1A6D79-9946-4C7B-A141-10E926DDA138}" type="presParOf" srcId="{9170B633-DBC4-40F9-9589-F55E0A23E016}" destId="{139B0C44-B57B-412A-A2BD-C53730607308}" srcOrd="5" destOrd="0" presId="urn:microsoft.com/office/officeart/2005/8/layout/vList2"/>
    <dgm:cxn modelId="{7F79D1CD-05F7-4964-88BC-43FA52FC365D}" type="presParOf" srcId="{9170B633-DBC4-40F9-9589-F55E0A23E016}" destId="{6B7E42BD-02C2-4E63-9978-818BC250EF1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884228-1B84-4D63-9F3F-0689E51A7C6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AC196112-F1E6-4A62-AE51-90B5E686F5E8}">
      <dgm:prSet phldrT="[Text]" custT="1"/>
      <dgm:spPr/>
      <dgm:t>
        <a:bodyPr/>
        <a:lstStyle/>
        <a:p>
          <a:r>
            <a:rPr lang="en-AU" sz="2000" dirty="0"/>
            <a:t>identify the author</a:t>
          </a:r>
        </a:p>
      </dgm:t>
    </dgm:pt>
    <dgm:pt modelId="{FA8648E0-3C94-470D-A75F-95F47BFD44A3}" type="parTrans" cxnId="{025AC263-0129-4118-8557-D6940C06EFC3}">
      <dgm:prSet/>
      <dgm:spPr/>
      <dgm:t>
        <a:bodyPr/>
        <a:lstStyle/>
        <a:p>
          <a:endParaRPr lang="en-AU"/>
        </a:p>
      </dgm:t>
    </dgm:pt>
    <dgm:pt modelId="{8789F70B-3665-4890-B0BC-D4F7ABA00972}" type="sibTrans" cxnId="{025AC263-0129-4118-8557-D6940C06EFC3}">
      <dgm:prSet/>
      <dgm:spPr/>
      <dgm:t>
        <a:bodyPr/>
        <a:lstStyle/>
        <a:p>
          <a:endParaRPr lang="en-AU"/>
        </a:p>
      </dgm:t>
    </dgm:pt>
    <dgm:pt modelId="{91421C00-6C4D-4177-9042-690F748A258B}">
      <dgm:prSet phldrT="[Text]" custT="1"/>
      <dgm:spPr/>
      <dgm:t>
        <a:bodyPr/>
        <a:lstStyle/>
        <a:p>
          <a:r>
            <a:rPr lang="en-AU" sz="2000" dirty="0"/>
            <a:t>refer to other sources. </a:t>
          </a:r>
        </a:p>
      </dgm:t>
    </dgm:pt>
    <dgm:pt modelId="{1E8F754C-04E6-491D-8CDA-5330B01C47CE}" type="parTrans" cxnId="{FB987153-BE89-4B57-B13C-6DCF89F9AB60}">
      <dgm:prSet/>
      <dgm:spPr/>
      <dgm:t>
        <a:bodyPr/>
        <a:lstStyle/>
        <a:p>
          <a:endParaRPr lang="en-AU"/>
        </a:p>
      </dgm:t>
    </dgm:pt>
    <dgm:pt modelId="{3D5DA809-A715-4E5F-B917-454D37CEAC29}" type="sibTrans" cxnId="{FB987153-BE89-4B57-B13C-6DCF89F9AB60}">
      <dgm:prSet/>
      <dgm:spPr/>
      <dgm:t>
        <a:bodyPr/>
        <a:lstStyle/>
        <a:p>
          <a:endParaRPr lang="en-AU"/>
        </a:p>
      </dgm:t>
    </dgm:pt>
    <dgm:pt modelId="{1ADC8E5C-B189-48AD-AEDD-8681837CE51B}">
      <dgm:prSet phldrT="[Text]" custT="1"/>
      <dgm:spPr/>
      <dgm:t>
        <a:bodyPr/>
        <a:lstStyle/>
        <a:p>
          <a:r>
            <a:rPr lang="en-AU" sz="2000" dirty="0"/>
            <a:t>check for the publishing date</a:t>
          </a:r>
        </a:p>
      </dgm:t>
    </dgm:pt>
    <dgm:pt modelId="{CCDAEB57-1325-40B8-9331-6B6FBBCCA3FF}" type="sibTrans" cxnId="{9352D5F5-D476-4B09-9B10-9D76BE7AEAD0}">
      <dgm:prSet/>
      <dgm:spPr/>
      <dgm:t>
        <a:bodyPr/>
        <a:lstStyle/>
        <a:p>
          <a:endParaRPr lang="en-AU"/>
        </a:p>
      </dgm:t>
    </dgm:pt>
    <dgm:pt modelId="{2F09F304-54FB-4C8A-AB86-41402496ECD9}" type="parTrans" cxnId="{9352D5F5-D476-4B09-9B10-9D76BE7AEAD0}">
      <dgm:prSet/>
      <dgm:spPr/>
      <dgm:t>
        <a:bodyPr/>
        <a:lstStyle/>
        <a:p>
          <a:endParaRPr lang="en-AU"/>
        </a:p>
      </dgm:t>
    </dgm:pt>
    <dgm:pt modelId="{7FBDAF86-F5D6-4F02-BEA6-50EA7EFEFB97}" type="pres">
      <dgm:prSet presAssocID="{2D884228-1B84-4D63-9F3F-0689E51A7C61}" presName="linear" presStyleCnt="0">
        <dgm:presLayoutVars>
          <dgm:animLvl val="lvl"/>
          <dgm:resizeHandles val="exact"/>
        </dgm:presLayoutVars>
      </dgm:prSet>
      <dgm:spPr/>
    </dgm:pt>
    <dgm:pt modelId="{665C62F7-3469-4912-8630-F4108D8DB09D}" type="pres">
      <dgm:prSet presAssocID="{AC196112-F1E6-4A62-AE51-90B5E686F5E8}" presName="parentText" presStyleLbl="node1" presStyleIdx="0" presStyleCnt="3">
        <dgm:presLayoutVars>
          <dgm:chMax val="0"/>
          <dgm:bulletEnabled val="1"/>
        </dgm:presLayoutVars>
      </dgm:prSet>
      <dgm:spPr/>
    </dgm:pt>
    <dgm:pt modelId="{5C4D7FE2-45B5-4E14-90C6-45CE5C1A76F7}" type="pres">
      <dgm:prSet presAssocID="{8789F70B-3665-4890-B0BC-D4F7ABA00972}" presName="spacer" presStyleCnt="0"/>
      <dgm:spPr/>
    </dgm:pt>
    <dgm:pt modelId="{EA09B0AD-554E-4546-84EA-440ACC1FD51A}" type="pres">
      <dgm:prSet presAssocID="{1ADC8E5C-B189-48AD-AEDD-8681837CE51B}" presName="parentText" presStyleLbl="node1" presStyleIdx="1" presStyleCnt="3">
        <dgm:presLayoutVars>
          <dgm:chMax val="0"/>
          <dgm:bulletEnabled val="1"/>
        </dgm:presLayoutVars>
      </dgm:prSet>
      <dgm:spPr/>
    </dgm:pt>
    <dgm:pt modelId="{F7F8F389-1A88-4140-9E1F-CA4BD211A56E}" type="pres">
      <dgm:prSet presAssocID="{CCDAEB57-1325-40B8-9331-6B6FBBCCA3FF}" presName="spacer" presStyleCnt="0"/>
      <dgm:spPr/>
    </dgm:pt>
    <dgm:pt modelId="{0E3B3CA6-EE2E-48C3-99AF-3FEF25AD54E3}" type="pres">
      <dgm:prSet presAssocID="{91421C00-6C4D-4177-9042-690F748A258B}" presName="parentText" presStyleLbl="node1" presStyleIdx="2" presStyleCnt="3">
        <dgm:presLayoutVars>
          <dgm:chMax val="0"/>
          <dgm:bulletEnabled val="1"/>
        </dgm:presLayoutVars>
      </dgm:prSet>
      <dgm:spPr/>
    </dgm:pt>
  </dgm:ptLst>
  <dgm:cxnLst>
    <dgm:cxn modelId="{53B0760C-5671-4254-996A-DCB78255CAD3}" type="presOf" srcId="{AC196112-F1E6-4A62-AE51-90B5E686F5E8}" destId="{665C62F7-3469-4912-8630-F4108D8DB09D}" srcOrd="0" destOrd="0" presId="urn:microsoft.com/office/officeart/2005/8/layout/vList2"/>
    <dgm:cxn modelId="{D27A9110-C30A-4520-9913-0624EAAA20E8}" type="presOf" srcId="{1ADC8E5C-B189-48AD-AEDD-8681837CE51B}" destId="{EA09B0AD-554E-4546-84EA-440ACC1FD51A}" srcOrd="0" destOrd="0" presId="urn:microsoft.com/office/officeart/2005/8/layout/vList2"/>
    <dgm:cxn modelId="{59D45D32-A494-4E61-B112-B06472CC3E4A}" type="presOf" srcId="{2D884228-1B84-4D63-9F3F-0689E51A7C61}" destId="{7FBDAF86-F5D6-4F02-BEA6-50EA7EFEFB97}" srcOrd="0" destOrd="0" presId="urn:microsoft.com/office/officeart/2005/8/layout/vList2"/>
    <dgm:cxn modelId="{025AC263-0129-4118-8557-D6940C06EFC3}" srcId="{2D884228-1B84-4D63-9F3F-0689E51A7C61}" destId="{AC196112-F1E6-4A62-AE51-90B5E686F5E8}" srcOrd="0" destOrd="0" parTransId="{FA8648E0-3C94-470D-A75F-95F47BFD44A3}" sibTransId="{8789F70B-3665-4890-B0BC-D4F7ABA00972}"/>
    <dgm:cxn modelId="{FB987153-BE89-4B57-B13C-6DCF89F9AB60}" srcId="{2D884228-1B84-4D63-9F3F-0689E51A7C61}" destId="{91421C00-6C4D-4177-9042-690F748A258B}" srcOrd="2" destOrd="0" parTransId="{1E8F754C-04E6-491D-8CDA-5330B01C47CE}" sibTransId="{3D5DA809-A715-4E5F-B917-454D37CEAC29}"/>
    <dgm:cxn modelId="{58ACA585-B1D5-4646-882E-747496040C27}" type="presOf" srcId="{91421C00-6C4D-4177-9042-690F748A258B}" destId="{0E3B3CA6-EE2E-48C3-99AF-3FEF25AD54E3}" srcOrd="0" destOrd="0" presId="urn:microsoft.com/office/officeart/2005/8/layout/vList2"/>
    <dgm:cxn modelId="{9352D5F5-D476-4B09-9B10-9D76BE7AEAD0}" srcId="{2D884228-1B84-4D63-9F3F-0689E51A7C61}" destId="{1ADC8E5C-B189-48AD-AEDD-8681837CE51B}" srcOrd="1" destOrd="0" parTransId="{2F09F304-54FB-4C8A-AB86-41402496ECD9}" sibTransId="{CCDAEB57-1325-40B8-9331-6B6FBBCCA3FF}"/>
    <dgm:cxn modelId="{3FAD056E-2581-493D-A90A-AD24D8497945}" type="presParOf" srcId="{7FBDAF86-F5D6-4F02-BEA6-50EA7EFEFB97}" destId="{665C62F7-3469-4912-8630-F4108D8DB09D}" srcOrd="0" destOrd="0" presId="urn:microsoft.com/office/officeart/2005/8/layout/vList2"/>
    <dgm:cxn modelId="{EE8CC455-C406-4E82-A659-6BF5EF147652}" type="presParOf" srcId="{7FBDAF86-F5D6-4F02-BEA6-50EA7EFEFB97}" destId="{5C4D7FE2-45B5-4E14-90C6-45CE5C1A76F7}" srcOrd="1" destOrd="0" presId="urn:microsoft.com/office/officeart/2005/8/layout/vList2"/>
    <dgm:cxn modelId="{4C83F84A-FD25-4017-855F-646532B1E513}" type="presParOf" srcId="{7FBDAF86-F5D6-4F02-BEA6-50EA7EFEFB97}" destId="{EA09B0AD-554E-4546-84EA-440ACC1FD51A}" srcOrd="2" destOrd="0" presId="urn:microsoft.com/office/officeart/2005/8/layout/vList2"/>
    <dgm:cxn modelId="{58BA4B7F-AB20-4110-867A-E7A65C0D57C5}" type="presParOf" srcId="{7FBDAF86-F5D6-4F02-BEA6-50EA7EFEFB97}" destId="{F7F8F389-1A88-4140-9E1F-CA4BD211A56E}" srcOrd="3" destOrd="0" presId="urn:microsoft.com/office/officeart/2005/8/layout/vList2"/>
    <dgm:cxn modelId="{CB82542A-E37D-4377-882C-E33739E164F8}" type="presParOf" srcId="{7FBDAF86-F5D6-4F02-BEA6-50EA7EFEFB97}" destId="{0E3B3CA6-EE2E-48C3-99AF-3FEF25AD54E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FC431CF-54A0-411E-834E-68F30608D281}"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D41569F2-6CC1-437B-97D1-ECF45C946835}">
      <dgm:prSet phldrT="[Text]" custT="1"/>
      <dgm:spPr/>
      <dgm:t>
        <a:bodyPr/>
        <a:lstStyle/>
        <a:p>
          <a:r>
            <a:rPr lang="en-PH" sz="2000" dirty="0"/>
            <a:t>Consent must be informed.</a:t>
          </a:r>
          <a:endParaRPr lang="en-AU" sz="2000" dirty="0"/>
        </a:p>
      </dgm:t>
    </dgm:pt>
    <dgm:pt modelId="{56CCE0AC-5A21-43AD-8BDC-4CF035A8EA02}" type="parTrans" cxnId="{77D3AD3D-9200-400C-AFC5-3587854D7624}">
      <dgm:prSet/>
      <dgm:spPr/>
      <dgm:t>
        <a:bodyPr/>
        <a:lstStyle/>
        <a:p>
          <a:endParaRPr lang="en-AU"/>
        </a:p>
      </dgm:t>
    </dgm:pt>
    <dgm:pt modelId="{5B3A7F92-1B2F-4291-B75C-93747CBB0540}" type="sibTrans" cxnId="{77D3AD3D-9200-400C-AFC5-3587854D7624}">
      <dgm:prSet/>
      <dgm:spPr/>
      <dgm:t>
        <a:bodyPr/>
        <a:lstStyle/>
        <a:p>
          <a:endParaRPr lang="en-AU"/>
        </a:p>
      </dgm:t>
    </dgm:pt>
    <dgm:pt modelId="{DF1524B7-7F0E-4F28-889F-CA563B2FA7B6}">
      <dgm:prSet phldrT="[Text]" custT="1"/>
      <dgm:spPr/>
      <dgm:t>
        <a:bodyPr/>
        <a:lstStyle/>
        <a:p>
          <a:r>
            <a:rPr lang="en-PH" sz="2000" dirty="0"/>
            <a:t>Consent must be voluntary.</a:t>
          </a:r>
          <a:endParaRPr lang="en-AU" sz="2000" dirty="0"/>
        </a:p>
      </dgm:t>
    </dgm:pt>
    <dgm:pt modelId="{F22AABD1-130E-4E33-8FFC-B2E40154BE40}" type="parTrans" cxnId="{812D2FD6-BA86-4C79-9E5A-D6A0C0A85939}">
      <dgm:prSet/>
      <dgm:spPr/>
      <dgm:t>
        <a:bodyPr/>
        <a:lstStyle/>
        <a:p>
          <a:endParaRPr lang="en-AU"/>
        </a:p>
      </dgm:t>
    </dgm:pt>
    <dgm:pt modelId="{42EE6217-A0E0-43ED-B139-76B4062AAE41}" type="sibTrans" cxnId="{812D2FD6-BA86-4C79-9E5A-D6A0C0A85939}">
      <dgm:prSet/>
      <dgm:spPr/>
      <dgm:t>
        <a:bodyPr/>
        <a:lstStyle/>
        <a:p>
          <a:endParaRPr lang="en-AU"/>
        </a:p>
      </dgm:t>
    </dgm:pt>
    <dgm:pt modelId="{BE256EC4-66A5-4EB4-BD16-EEA8FA47243B}">
      <dgm:prSet phldrT="[Text]" custT="1"/>
      <dgm:spPr/>
      <dgm:t>
        <a:bodyPr/>
        <a:lstStyle/>
        <a:p>
          <a:r>
            <a:rPr lang="en-PH" sz="2000" dirty="0"/>
            <a:t>Consent must be current and specific.</a:t>
          </a:r>
          <a:endParaRPr lang="en-AU" sz="2000" dirty="0"/>
        </a:p>
      </dgm:t>
    </dgm:pt>
    <dgm:pt modelId="{AB80C029-38A5-42EB-9814-994529702256}" type="parTrans" cxnId="{245D46A1-716E-4F1A-AED2-9F113F715022}">
      <dgm:prSet/>
      <dgm:spPr/>
      <dgm:t>
        <a:bodyPr/>
        <a:lstStyle/>
        <a:p>
          <a:endParaRPr lang="en-AU"/>
        </a:p>
      </dgm:t>
    </dgm:pt>
    <dgm:pt modelId="{CD2594B5-C3E1-45BC-8E53-91C9DD7ABF26}" type="sibTrans" cxnId="{245D46A1-716E-4F1A-AED2-9F113F715022}">
      <dgm:prSet/>
      <dgm:spPr/>
      <dgm:t>
        <a:bodyPr/>
        <a:lstStyle/>
        <a:p>
          <a:endParaRPr lang="en-AU"/>
        </a:p>
      </dgm:t>
    </dgm:pt>
    <dgm:pt modelId="{81BA4ED3-7BE0-4696-96CA-7E64CE66E8A1}">
      <dgm:prSet phldrT="[Text]" custT="1"/>
      <dgm:spPr/>
      <dgm:t>
        <a:bodyPr/>
        <a:lstStyle/>
        <a:p>
          <a:r>
            <a:rPr lang="en-PH" sz="2000" dirty="0"/>
            <a:t>Consent must only be given by capable people.</a:t>
          </a:r>
          <a:endParaRPr lang="en-AU" sz="2000" dirty="0"/>
        </a:p>
      </dgm:t>
    </dgm:pt>
    <dgm:pt modelId="{AAA8D0D3-3714-4F11-AC38-BFD0EFAD4D18}" type="parTrans" cxnId="{37662E94-9F30-4B3B-B86B-506AC8CF3399}">
      <dgm:prSet/>
      <dgm:spPr/>
      <dgm:t>
        <a:bodyPr/>
        <a:lstStyle/>
        <a:p>
          <a:endParaRPr lang="en-AU"/>
        </a:p>
      </dgm:t>
    </dgm:pt>
    <dgm:pt modelId="{9B474830-87A3-401C-A391-7979C4D5F29E}" type="sibTrans" cxnId="{37662E94-9F30-4B3B-B86B-506AC8CF3399}">
      <dgm:prSet/>
      <dgm:spPr/>
      <dgm:t>
        <a:bodyPr/>
        <a:lstStyle/>
        <a:p>
          <a:endParaRPr lang="en-AU"/>
        </a:p>
      </dgm:t>
    </dgm:pt>
    <dgm:pt modelId="{E0194A09-225F-48ED-98B9-E341F6B10799}" type="pres">
      <dgm:prSet presAssocID="{6FC431CF-54A0-411E-834E-68F30608D281}" presName="linear" presStyleCnt="0">
        <dgm:presLayoutVars>
          <dgm:dir/>
          <dgm:animLvl val="lvl"/>
          <dgm:resizeHandles val="exact"/>
        </dgm:presLayoutVars>
      </dgm:prSet>
      <dgm:spPr/>
    </dgm:pt>
    <dgm:pt modelId="{A43DD573-AA7E-4109-BCBB-0FA593F4E33D}" type="pres">
      <dgm:prSet presAssocID="{D41569F2-6CC1-437B-97D1-ECF45C946835}" presName="parentLin" presStyleCnt="0"/>
      <dgm:spPr/>
    </dgm:pt>
    <dgm:pt modelId="{C5410A7D-07B6-4EFF-A694-91F9F3259E82}" type="pres">
      <dgm:prSet presAssocID="{D41569F2-6CC1-437B-97D1-ECF45C946835}" presName="parentLeftMargin" presStyleLbl="node1" presStyleIdx="0" presStyleCnt="4"/>
      <dgm:spPr/>
    </dgm:pt>
    <dgm:pt modelId="{80F561F3-B58C-4FDD-AAE2-C4728092BD5E}" type="pres">
      <dgm:prSet presAssocID="{D41569F2-6CC1-437B-97D1-ECF45C946835}" presName="parentText" presStyleLbl="node1" presStyleIdx="0" presStyleCnt="4">
        <dgm:presLayoutVars>
          <dgm:chMax val="0"/>
          <dgm:bulletEnabled val="1"/>
        </dgm:presLayoutVars>
      </dgm:prSet>
      <dgm:spPr/>
    </dgm:pt>
    <dgm:pt modelId="{1BAD6786-729D-4150-9160-8BB4849BAE44}" type="pres">
      <dgm:prSet presAssocID="{D41569F2-6CC1-437B-97D1-ECF45C946835}" presName="negativeSpace" presStyleCnt="0"/>
      <dgm:spPr/>
    </dgm:pt>
    <dgm:pt modelId="{6DF57CAA-AFA0-465A-A609-4D1752F8E41E}" type="pres">
      <dgm:prSet presAssocID="{D41569F2-6CC1-437B-97D1-ECF45C946835}" presName="childText" presStyleLbl="conFgAcc1" presStyleIdx="0" presStyleCnt="4">
        <dgm:presLayoutVars>
          <dgm:bulletEnabled val="1"/>
        </dgm:presLayoutVars>
      </dgm:prSet>
      <dgm:spPr/>
    </dgm:pt>
    <dgm:pt modelId="{B90F69B8-A7DD-4C48-BAAC-231268289E7A}" type="pres">
      <dgm:prSet presAssocID="{5B3A7F92-1B2F-4291-B75C-93747CBB0540}" presName="spaceBetweenRectangles" presStyleCnt="0"/>
      <dgm:spPr/>
    </dgm:pt>
    <dgm:pt modelId="{92CAB23F-D8ED-4DD1-84D8-6415870AA90D}" type="pres">
      <dgm:prSet presAssocID="{DF1524B7-7F0E-4F28-889F-CA563B2FA7B6}" presName="parentLin" presStyleCnt="0"/>
      <dgm:spPr/>
    </dgm:pt>
    <dgm:pt modelId="{A06DF9C3-A1B0-4142-9F30-2B52955FD215}" type="pres">
      <dgm:prSet presAssocID="{DF1524B7-7F0E-4F28-889F-CA563B2FA7B6}" presName="parentLeftMargin" presStyleLbl="node1" presStyleIdx="0" presStyleCnt="4"/>
      <dgm:spPr/>
    </dgm:pt>
    <dgm:pt modelId="{E796458D-7769-4AB8-9C37-2219492D1475}" type="pres">
      <dgm:prSet presAssocID="{DF1524B7-7F0E-4F28-889F-CA563B2FA7B6}" presName="parentText" presStyleLbl="node1" presStyleIdx="1" presStyleCnt="4">
        <dgm:presLayoutVars>
          <dgm:chMax val="0"/>
          <dgm:bulletEnabled val="1"/>
        </dgm:presLayoutVars>
      </dgm:prSet>
      <dgm:spPr/>
    </dgm:pt>
    <dgm:pt modelId="{94D913D6-A1ED-4D61-8C21-0D9800D1869B}" type="pres">
      <dgm:prSet presAssocID="{DF1524B7-7F0E-4F28-889F-CA563B2FA7B6}" presName="negativeSpace" presStyleCnt="0"/>
      <dgm:spPr/>
    </dgm:pt>
    <dgm:pt modelId="{C742FA17-0894-44EE-8925-70C913A90659}" type="pres">
      <dgm:prSet presAssocID="{DF1524B7-7F0E-4F28-889F-CA563B2FA7B6}" presName="childText" presStyleLbl="conFgAcc1" presStyleIdx="1" presStyleCnt="4">
        <dgm:presLayoutVars>
          <dgm:bulletEnabled val="1"/>
        </dgm:presLayoutVars>
      </dgm:prSet>
      <dgm:spPr/>
    </dgm:pt>
    <dgm:pt modelId="{52AA9E71-4841-4085-9857-F0B4C37EBEDE}" type="pres">
      <dgm:prSet presAssocID="{42EE6217-A0E0-43ED-B139-76B4062AAE41}" presName="spaceBetweenRectangles" presStyleCnt="0"/>
      <dgm:spPr/>
    </dgm:pt>
    <dgm:pt modelId="{6772CD41-6878-4040-ADD6-5B9D6E703B3B}" type="pres">
      <dgm:prSet presAssocID="{BE256EC4-66A5-4EB4-BD16-EEA8FA47243B}" presName="parentLin" presStyleCnt="0"/>
      <dgm:spPr/>
    </dgm:pt>
    <dgm:pt modelId="{A3ADFD68-624F-441D-8586-AB8F2F31897D}" type="pres">
      <dgm:prSet presAssocID="{BE256EC4-66A5-4EB4-BD16-EEA8FA47243B}" presName="parentLeftMargin" presStyleLbl="node1" presStyleIdx="1" presStyleCnt="4"/>
      <dgm:spPr/>
    </dgm:pt>
    <dgm:pt modelId="{01ED5E01-1BEE-4B1B-97B6-9F9B66F4512E}" type="pres">
      <dgm:prSet presAssocID="{BE256EC4-66A5-4EB4-BD16-EEA8FA47243B}" presName="parentText" presStyleLbl="node1" presStyleIdx="2" presStyleCnt="4">
        <dgm:presLayoutVars>
          <dgm:chMax val="0"/>
          <dgm:bulletEnabled val="1"/>
        </dgm:presLayoutVars>
      </dgm:prSet>
      <dgm:spPr/>
    </dgm:pt>
    <dgm:pt modelId="{685A519F-461E-46CA-9C8D-D6C07A80596C}" type="pres">
      <dgm:prSet presAssocID="{BE256EC4-66A5-4EB4-BD16-EEA8FA47243B}" presName="negativeSpace" presStyleCnt="0"/>
      <dgm:spPr/>
    </dgm:pt>
    <dgm:pt modelId="{A358DF66-E5EE-472B-8E5F-B404A3A447AE}" type="pres">
      <dgm:prSet presAssocID="{BE256EC4-66A5-4EB4-BD16-EEA8FA47243B}" presName="childText" presStyleLbl="conFgAcc1" presStyleIdx="2" presStyleCnt="4">
        <dgm:presLayoutVars>
          <dgm:bulletEnabled val="1"/>
        </dgm:presLayoutVars>
      </dgm:prSet>
      <dgm:spPr/>
    </dgm:pt>
    <dgm:pt modelId="{F24D76EB-995B-4116-A42C-C26322A358CA}" type="pres">
      <dgm:prSet presAssocID="{CD2594B5-C3E1-45BC-8E53-91C9DD7ABF26}" presName="spaceBetweenRectangles" presStyleCnt="0"/>
      <dgm:spPr/>
    </dgm:pt>
    <dgm:pt modelId="{EE124B1B-18EC-449A-A5E5-982C8DB9EDEA}" type="pres">
      <dgm:prSet presAssocID="{81BA4ED3-7BE0-4696-96CA-7E64CE66E8A1}" presName="parentLin" presStyleCnt="0"/>
      <dgm:spPr/>
    </dgm:pt>
    <dgm:pt modelId="{D67CB9B6-042C-45C5-9A80-1AFBB777724E}" type="pres">
      <dgm:prSet presAssocID="{81BA4ED3-7BE0-4696-96CA-7E64CE66E8A1}" presName="parentLeftMargin" presStyleLbl="node1" presStyleIdx="2" presStyleCnt="4"/>
      <dgm:spPr/>
    </dgm:pt>
    <dgm:pt modelId="{8B778B12-C317-47B5-94F2-CE206CE7A5AD}" type="pres">
      <dgm:prSet presAssocID="{81BA4ED3-7BE0-4696-96CA-7E64CE66E8A1}" presName="parentText" presStyleLbl="node1" presStyleIdx="3" presStyleCnt="4">
        <dgm:presLayoutVars>
          <dgm:chMax val="0"/>
          <dgm:bulletEnabled val="1"/>
        </dgm:presLayoutVars>
      </dgm:prSet>
      <dgm:spPr/>
    </dgm:pt>
    <dgm:pt modelId="{0A4D5A94-CB15-4736-83DB-7A73E3E0A485}" type="pres">
      <dgm:prSet presAssocID="{81BA4ED3-7BE0-4696-96CA-7E64CE66E8A1}" presName="negativeSpace" presStyleCnt="0"/>
      <dgm:spPr/>
    </dgm:pt>
    <dgm:pt modelId="{826CF25E-E76E-4FB1-B04F-285D35A447BD}" type="pres">
      <dgm:prSet presAssocID="{81BA4ED3-7BE0-4696-96CA-7E64CE66E8A1}" presName="childText" presStyleLbl="conFgAcc1" presStyleIdx="3" presStyleCnt="4">
        <dgm:presLayoutVars>
          <dgm:bulletEnabled val="1"/>
        </dgm:presLayoutVars>
      </dgm:prSet>
      <dgm:spPr/>
    </dgm:pt>
  </dgm:ptLst>
  <dgm:cxnLst>
    <dgm:cxn modelId="{8CD82C2E-CDD5-4A12-900A-277FD335932C}" type="presOf" srcId="{6FC431CF-54A0-411E-834E-68F30608D281}" destId="{E0194A09-225F-48ED-98B9-E341F6B10799}" srcOrd="0" destOrd="0" presId="urn:microsoft.com/office/officeart/2005/8/layout/list1"/>
    <dgm:cxn modelId="{77D3AD3D-9200-400C-AFC5-3587854D7624}" srcId="{6FC431CF-54A0-411E-834E-68F30608D281}" destId="{D41569F2-6CC1-437B-97D1-ECF45C946835}" srcOrd="0" destOrd="0" parTransId="{56CCE0AC-5A21-43AD-8BDC-4CF035A8EA02}" sibTransId="{5B3A7F92-1B2F-4291-B75C-93747CBB0540}"/>
    <dgm:cxn modelId="{413B243F-F822-4DB2-822C-14E1BEA0B128}" type="presOf" srcId="{D41569F2-6CC1-437B-97D1-ECF45C946835}" destId="{80F561F3-B58C-4FDD-AAE2-C4728092BD5E}" srcOrd="1" destOrd="0" presId="urn:microsoft.com/office/officeart/2005/8/layout/list1"/>
    <dgm:cxn modelId="{A61F9F60-52D2-459F-8A3A-7F1D37A50D8D}" type="presOf" srcId="{BE256EC4-66A5-4EB4-BD16-EEA8FA47243B}" destId="{A3ADFD68-624F-441D-8586-AB8F2F31897D}" srcOrd="0" destOrd="0" presId="urn:microsoft.com/office/officeart/2005/8/layout/list1"/>
    <dgm:cxn modelId="{33B59F92-BCF4-43A9-9158-8E95F5410957}" type="presOf" srcId="{DF1524B7-7F0E-4F28-889F-CA563B2FA7B6}" destId="{E796458D-7769-4AB8-9C37-2219492D1475}" srcOrd="1" destOrd="0" presId="urn:microsoft.com/office/officeart/2005/8/layout/list1"/>
    <dgm:cxn modelId="{37662E94-9F30-4B3B-B86B-506AC8CF3399}" srcId="{6FC431CF-54A0-411E-834E-68F30608D281}" destId="{81BA4ED3-7BE0-4696-96CA-7E64CE66E8A1}" srcOrd="3" destOrd="0" parTransId="{AAA8D0D3-3714-4F11-AC38-BFD0EFAD4D18}" sibTransId="{9B474830-87A3-401C-A391-7979C4D5F29E}"/>
    <dgm:cxn modelId="{ADACE89B-C5FE-475D-958B-DD9962EA5C65}" type="presOf" srcId="{81BA4ED3-7BE0-4696-96CA-7E64CE66E8A1}" destId="{8B778B12-C317-47B5-94F2-CE206CE7A5AD}" srcOrd="1" destOrd="0" presId="urn:microsoft.com/office/officeart/2005/8/layout/list1"/>
    <dgm:cxn modelId="{245D46A1-716E-4F1A-AED2-9F113F715022}" srcId="{6FC431CF-54A0-411E-834E-68F30608D281}" destId="{BE256EC4-66A5-4EB4-BD16-EEA8FA47243B}" srcOrd="2" destOrd="0" parTransId="{AB80C029-38A5-42EB-9814-994529702256}" sibTransId="{CD2594B5-C3E1-45BC-8E53-91C9DD7ABF26}"/>
    <dgm:cxn modelId="{D4688FA8-6FDB-4DB0-88F7-E94AA6E62FC5}" type="presOf" srcId="{81BA4ED3-7BE0-4696-96CA-7E64CE66E8A1}" destId="{D67CB9B6-042C-45C5-9A80-1AFBB777724E}" srcOrd="0" destOrd="0" presId="urn:microsoft.com/office/officeart/2005/8/layout/list1"/>
    <dgm:cxn modelId="{812D2FD6-BA86-4C79-9E5A-D6A0C0A85939}" srcId="{6FC431CF-54A0-411E-834E-68F30608D281}" destId="{DF1524B7-7F0E-4F28-889F-CA563B2FA7B6}" srcOrd="1" destOrd="0" parTransId="{F22AABD1-130E-4E33-8FFC-B2E40154BE40}" sibTransId="{42EE6217-A0E0-43ED-B139-76B4062AAE41}"/>
    <dgm:cxn modelId="{8504E2DB-F7E4-4B7B-97B1-8955D60A741F}" type="presOf" srcId="{D41569F2-6CC1-437B-97D1-ECF45C946835}" destId="{C5410A7D-07B6-4EFF-A694-91F9F3259E82}" srcOrd="0" destOrd="0" presId="urn:microsoft.com/office/officeart/2005/8/layout/list1"/>
    <dgm:cxn modelId="{0B3CEDE9-9BB7-4D44-B010-2F906020ED94}" type="presOf" srcId="{BE256EC4-66A5-4EB4-BD16-EEA8FA47243B}" destId="{01ED5E01-1BEE-4B1B-97B6-9F9B66F4512E}" srcOrd="1" destOrd="0" presId="urn:microsoft.com/office/officeart/2005/8/layout/list1"/>
    <dgm:cxn modelId="{00E678EB-5346-457B-ACFB-17B1CC2F8080}" type="presOf" srcId="{DF1524B7-7F0E-4F28-889F-CA563B2FA7B6}" destId="{A06DF9C3-A1B0-4142-9F30-2B52955FD215}" srcOrd="0" destOrd="0" presId="urn:microsoft.com/office/officeart/2005/8/layout/list1"/>
    <dgm:cxn modelId="{FCD24CDD-76E0-467E-8402-DD28E9B2B2E0}" type="presParOf" srcId="{E0194A09-225F-48ED-98B9-E341F6B10799}" destId="{A43DD573-AA7E-4109-BCBB-0FA593F4E33D}" srcOrd="0" destOrd="0" presId="urn:microsoft.com/office/officeart/2005/8/layout/list1"/>
    <dgm:cxn modelId="{6A117B88-E2D1-4906-9B93-4524A2E73520}" type="presParOf" srcId="{A43DD573-AA7E-4109-BCBB-0FA593F4E33D}" destId="{C5410A7D-07B6-4EFF-A694-91F9F3259E82}" srcOrd="0" destOrd="0" presId="urn:microsoft.com/office/officeart/2005/8/layout/list1"/>
    <dgm:cxn modelId="{F6AD4C50-62E1-46F5-AE15-1D3D0CA154B8}" type="presParOf" srcId="{A43DD573-AA7E-4109-BCBB-0FA593F4E33D}" destId="{80F561F3-B58C-4FDD-AAE2-C4728092BD5E}" srcOrd="1" destOrd="0" presId="urn:microsoft.com/office/officeart/2005/8/layout/list1"/>
    <dgm:cxn modelId="{D8EF7FD7-298B-4AFE-AD92-9DBED459C215}" type="presParOf" srcId="{E0194A09-225F-48ED-98B9-E341F6B10799}" destId="{1BAD6786-729D-4150-9160-8BB4849BAE44}" srcOrd="1" destOrd="0" presId="urn:microsoft.com/office/officeart/2005/8/layout/list1"/>
    <dgm:cxn modelId="{74BA215A-F618-4D0D-897E-EB770C770EEE}" type="presParOf" srcId="{E0194A09-225F-48ED-98B9-E341F6B10799}" destId="{6DF57CAA-AFA0-465A-A609-4D1752F8E41E}" srcOrd="2" destOrd="0" presId="urn:microsoft.com/office/officeart/2005/8/layout/list1"/>
    <dgm:cxn modelId="{B54E8148-E597-4213-8E92-CC49E79F509F}" type="presParOf" srcId="{E0194A09-225F-48ED-98B9-E341F6B10799}" destId="{B90F69B8-A7DD-4C48-BAAC-231268289E7A}" srcOrd="3" destOrd="0" presId="urn:microsoft.com/office/officeart/2005/8/layout/list1"/>
    <dgm:cxn modelId="{99512C47-930B-4C70-820D-52F08A4C1B10}" type="presParOf" srcId="{E0194A09-225F-48ED-98B9-E341F6B10799}" destId="{92CAB23F-D8ED-4DD1-84D8-6415870AA90D}" srcOrd="4" destOrd="0" presId="urn:microsoft.com/office/officeart/2005/8/layout/list1"/>
    <dgm:cxn modelId="{7AA82FD5-84CB-459B-949B-5FC2A874BDAF}" type="presParOf" srcId="{92CAB23F-D8ED-4DD1-84D8-6415870AA90D}" destId="{A06DF9C3-A1B0-4142-9F30-2B52955FD215}" srcOrd="0" destOrd="0" presId="urn:microsoft.com/office/officeart/2005/8/layout/list1"/>
    <dgm:cxn modelId="{50EA784E-8468-4975-8625-7234CB2A4BDC}" type="presParOf" srcId="{92CAB23F-D8ED-4DD1-84D8-6415870AA90D}" destId="{E796458D-7769-4AB8-9C37-2219492D1475}" srcOrd="1" destOrd="0" presId="urn:microsoft.com/office/officeart/2005/8/layout/list1"/>
    <dgm:cxn modelId="{91EE9F74-DC28-4E8A-B524-A47031D19D43}" type="presParOf" srcId="{E0194A09-225F-48ED-98B9-E341F6B10799}" destId="{94D913D6-A1ED-4D61-8C21-0D9800D1869B}" srcOrd="5" destOrd="0" presId="urn:microsoft.com/office/officeart/2005/8/layout/list1"/>
    <dgm:cxn modelId="{B35FCDB7-0E1B-4FD2-B605-D998752ECB91}" type="presParOf" srcId="{E0194A09-225F-48ED-98B9-E341F6B10799}" destId="{C742FA17-0894-44EE-8925-70C913A90659}" srcOrd="6" destOrd="0" presId="urn:microsoft.com/office/officeart/2005/8/layout/list1"/>
    <dgm:cxn modelId="{FC5ACC72-0D5E-4FF9-98A8-500787523097}" type="presParOf" srcId="{E0194A09-225F-48ED-98B9-E341F6B10799}" destId="{52AA9E71-4841-4085-9857-F0B4C37EBEDE}" srcOrd="7" destOrd="0" presId="urn:microsoft.com/office/officeart/2005/8/layout/list1"/>
    <dgm:cxn modelId="{866DDD2A-74BD-483E-AAA6-AE58C3497268}" type="presParOf" srcId="{E0194A09-225F-48ED-98B9-E341F6B10799}" destId="{6772CD41-6878-4040-ADD6-5B9D6E703B3B}" srcOrd="8" destOrd="0" presId="urn:microsoft.com/office/officeart/2005/8/layout/list1"/>
    <dgm:cxn modelId="{D981577A-0567-45A1-9CF1-471D89BD061E}" type="presParOf" srcId="{6772CD41-6878-4040-ADD6-5B9D6E703B3B}" destId="{A3ADFD68-624F-441D-8586-AB8F2F31897D}" srcOrd="0" destOrd="0" presId="urn:microsoft.com/office/officeart/2005/8/layout/list1"/>
    <dgm:cxn modelId="{CCFB65AB-36A8-40C4-9CF9-E04ADB29A27C}" type="presParOf" srcId="{6772CD41-6878-4040-ADD6-5B9D6E703B3B}" destId="{01ED5E01-1BEE-4B1B-97B6-9F9B66F4512E}" srcOrd="1" destOrd="0" presId="urn:microsoft.com/office/officeart/2005/8/layout/list1"/>
    <dgm:cxn modelId="{0B9619F6-FE18-420E-8BF3-C9226070C53C}" type="presParOf" srcId="{E0194A09-225F-48ED-98B9-E341F6B10799}" destId="{685A519F-461E-46CA-9C8D-D6C07A80596C}" srcOrd="9" destOrd="0" presId="urn:microsoft.com/office/officeart/2005/8/layout/list1"/>
    <dgm:cxn modelId="{49409533-5960-48BA-AED0-76FE777F1DBA}" type="presParOf" srcId="{E0194A09-225F-48ED-98B9-E341F6B10799}" destId="{A358DF66-E5EE-472B-8E5F-B404A3A447AE}" srcOrd="10" destOrd="0" presId="urn:microsoft.com/office/officeart/2005/8/layout/list1"/>
    <dgm:cxn modelId="{8E87A477-1DC6-4881-9948-35E15C718D6E}" type="presParOf" srcId="{E0194A09-225F-48ED-98B9-E341F6B10799}" destId="{F24D76EB-995B-4116-A42C-C26322A358CA}" srcOrd="11" destOrd="0" presId="urn:microsoft.com/office/officeart/2005/8/layout/list1"/>
    <dgm:cxn modelId="{1A29433D-5D56-41E8-B7FF-B4CA55040CFD}" type="presParOf" srcId="{E0194A09-225F-48ED-98B9-E341F6B10799}" destId="{EE124B1B-18EC-449A-A5E5-982C8DB9EDEA}" srcOrd="12" destOrd="0" presId="urn:microsoft.com/office/officeart/2005/8/layout/list1"/>
    <dgm:cxn modelId="{44E524EC-E989-401D-8AA7-8EB9EBD70665}" type="presParOf" srcId="{EE124B1B-18EC-449A-A5E5-982C8DB9EDEA}" destId="{D67CB9B6-042C-45C5-9A80-1AFBB777724E}" srcOrd="0" destOrd="0" presId="urn:microsoft.com/office/officeart/2005/8/layout/list1"/>
    <dgm:cxn modelId="{8F39C409-0464-49D5-925D-5669C5A5D3E9}" type="presParOf" srcId="{EE124B1B-18EC-449A-A5E5-982C8DB9EDEA}" destId="{8B778B12-C317-47B5-94F2-CE206CE7A5AD}" srcOrd="1" destOrd="0" presId="urn:microsoft.com/office/officeart/2005/8/layout/list1"/>
    <dgm:cxn modelId="{12314837-0D54-4060-BD89-5369995D7493}" type="presParOf" srcId="{E0194A09-225F-48ED-98B9-E341F6B10799}" destId="{0A4D5A94-CB15-4736-83DB-7A73E3E0A485}" srcOrd="13" destOrd="0" presId="urn:microsoft.com/office/officeart/2005/8/layout/list1"/>
    <dgm:cxn modelId="{72AF2951-4617-4C4D-B627-40157D54C082}" type="presParOf" srcId="{E0194A09-225F-48ED-98B9-E341F6B10799}" destId="{826CF25E-E76E-4FB1-B04F-285D35A447BD}"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522ECE0-C71B-4FBD-ADDF-3D6793D7B364}"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499CFF44-A82B-4621-99E5-6AC6DAE37DAD}">
      <dgm:prSet phldrT="[Text]" custT="1"/>
      <dgm:spPr/>
      <dgm:t>
        <a:bodyPr/>
        <a:lstStyle/>
        <a:p>
          <a:pPr>
            <a:buFont typeface="Wingdings" panose="05000000000000000000" pitchFamily="2" charset="2"/>
            <a:buChar char=""/>
          </a:pPr>
          <a:r>
            <a:rPr lang="en-AU" sz="2000" dirty="0"/>
            <a:t>who to contact</a:t>
          </a:r>
        </a:p>
      </dgm:t>
    </dgm:pt>
    <dgm:pt modelId="{C0258CB2-8B9F-45BF-937A-F4D5FCE646FD}" type="parTrans" cxnId="{39CFEB4D-9FB9-4C8D-9E81-475F902C6E6F}">
      <dgm:prSet/>
      <dgm:spPr/>
      <dgm:t>
        <a:bodyPr/>
        <a:lstStyle/>
        <a:p>
          <a:endParaRPr lang="en-AU"/>
        </a:p>
      </dgm:t>
    </dgm:pt>
    <dgm:pt modelId="{4BE20EAE-187A-4328-8CE0-BF2E36565A21}" type="sibTrans" cxnId="{39CFEB4D-9FB9-4C8D-9E81-475F902C6E6F}">
      <dgm:prSet/>
      <dgm:spPr/>
      <dgm:t>
        <a:bodyPr/>
        <a:lstStyle/>
        <a:p>
          <a:endParaRPr lang="en-AU"/>
        </a:p>
      </dgm:t>
    </dgm:pt>
    <dgm:pt modelId="{F384A693-FCD7-4ACD-917D-CCEF15300BB0}">
      <dgm:prSet custT="1"/>
      <dgm:spPr/>
      <dgm:t>
        <a:bodyPr/>
        <a:lstStyle/>
        <a:p>
          <a:pPr>
            <a:buFont typeface="Wingdings" panose="05000000000000000000" pitchFamily="2" charset="2"/>
            <a:buChar char=""/>
          </a:pPr>
          <a:r>
            <a:rPr lang="en-AU" sz="2000" dirty="0"/>
            <a:t>how to contact</a:t>
          </a:r>
          <a:endParaRPr lang="en-PH" sz="2000" dirty="0"/>
        </a:p>
      </dgm:t>
    </dgm:pt>
    <dgm:pt modelId="{84F731AF-C988-4961-BB89-3938DB64526C}" type="parTrans" cxnId="{2242D93E-8472-4021-A2DD-53DF0253AB00}">
      <dgm:prSet/>
      <dgm:spPr/>
      <dgm:t>
        <a:bodyPr/>
        <a:lstStyle/>
        <a:p>
          <a:endParaRPr lang="en-AU"/>
        </a:p>
      </dgm:t>
    </dgm:pt>
    <dgm:pt modelId="{2CEE4798-3500-4DE4-9078-5ADF468BFFD9}" type="sibTrans" cxnId="{2242D93E-8472-4021-A2DD-53DF0253AB00}">
      <dgm:prSet/>
      <dgm:spPr/>
      <dgm:t>
        <a:bodyPr/>
        <a:lstStyle/>
        <a:p>
          <a:endParaRPr lang="en-AU"/>
        </a:p>
      </dgm:t>
    </dgm:pt>
    <dgm:pt modelId="{54049BD2-FB5C-4728-A4BD-8035B492545A}">
      <dgm:prSet custT="1"/>
      <dgm:spPr/>
      <dgm:t>
        <a:bodyPr/>
        <a:lstStyle/>
        <a:p>
          <a:pPr>
            <a:buFont typeface="Wingdings" panose="05000000000000000000" pitchFamily="2" charset="2"/>
            <a:buChar char=""/>
          </a:pPr>
          <a:r>
            <a:rPr lang="en-AU" sz="2000" dirty="0"/>
            <a:t>what report or evidence should be submitted.</a:t>
          </a:r>
          <a:endParaRPr lang="en-PH" sz="2000" dirty="0"/>
        </a:p>
      </dgm:t>
    </dgm:pt>
    <dgm:pt modelId="{2CAD0840-DEDE-4648-80FF-581396912DFD}" type="parTrans" cxnId="{59BDF218-19D5-4063-A8C5-EB4718F2E0D0}">
      <dgm:prSet/>
      <dgm:spPr/>
      <dgm:t>
        <a:bodyPr/>
        <a:lstStyle/>
        <a:p>
          <a:endParaRPr lang="en-AU"/>
        </a:p>
      </dgm:t>
    </dgm:pt>
    <dgm:pt modelId="{B2B24299-4054-4C80-87E5-8054DBF94654}" type="sibTrans" cxnId="{59BDF218-19D5-4063-A8C5-EB4718F2E0D0}">
      <dgm:prSet/>
      <dgm:spPr/>
      <dgm:t>
        <a:bodyPr/>
        <a:lstStyle/>
        <a:p>
          <a:endParaRPr lang="en-AU"/>
        </a:p>
      </dgm:t>
    </dgm:pt>
    <dgm:pt modelId="{89A3B324-7835-480D-AE6F-91626DDD1547}" type="pres">
      <dgm:prSet presAssocID="{A522ECE0-C71B-4FBD-ADDF-3D6793D7B364}" presName="Name0" presStyleCnt="0">
        <dgm:presLayoutVars>
          <dgm:dir/>
          <dgm:resizeHandles val="exact"/>
        </dgm:presLayoutVars>
      </dgm:prSet>
      <dgm:spPr/>
    </dgm:pt>
    <dgm:pt modelId="{A4DBC70E-A7F8-4BEB-A46B-CE19E191D46D}" type="pres">
      <dgm:prSet presAssocID="{499CFF44-A82B-4621-99E5-6AC6DAE37DAD}" presName="node" presStyleLbl="node1" presStyleIdx="0" presStyleCnt="3">
        <dgm:presLayoutVars>
          <dgm:bulletEnabled val="1"/>
        </dgm:presLayoutVars>
      </dgm:prSet>
      <dgm:spPr/>
    </dgm:pt>
    <dgm:pt modelId="{0174942D-40C5-49D6-A2E8-9BE437010EFA}" type="pres">
      <dgm:prSet presAssocID="{4BE20EAE-187A-4328-8CE0-BF2E36565A21}" presName="sibTrans" presStyleCnt="0"/>
      <dgm:spPr/>
    </dgm:pt>
    <dgm:pt modelId="{DD5E69F2-A64D-4CA1-A42B-F56DB03E5C63}" type="pres">
      <dgm:prSet presAssocID="{F384A693-FCD7-4ACD-917D-CCEF15300BB0}" presName="node" presStyleLbl="node1" presStyleIdx="1" presStyleCnt="3">
        <dgm:presLayoutVars>
          <dgm:bulletEnabled val="1"/>
        </dgm:presLayoutVars>
      </dgm:prSet>
      <dgm:spPr/>
    </dgm:pt>
    <dgm:pt modelId="{46DC19BF-77C3-4DBC-9227-0002BA582F55}" type="pres">
      <dgm:prSet presAssocID="{2CEE4798-3500-4DE4-9078-5ADF468BFFD9}" presName="sibTrans" presStyleCnt="0"/>
      <dgm:spPr/>
    </dgm:pt>
    <dgm:pt modelId="{CDB236A7-AC05-40F4-A44E-204648B87B8A}" type="pres">
      <dgm:prSet presAssocID="{54049BD2-FB5C-4728-A4BD-8035B492545A}" presName="node" presStyleLbl="node1" presStyleIdx="2" presStyleCnt="3">
        <dgm:presLayoutVars>
          <dgm:bulletEnabled val="1"/>
        </dgm:presLayoutVars>
      </dgm:prSet>
      <dgm:spPr/>
    </dgm:pt>
  </dgm:ptLst>
  <dgm:cxnLst>
    <dgm:cxn modelId="{59BDF218-19D5-4063-A8C5-EB4718F2E0D0}" srcId="{A522ECE0-C71B-4FBD-ADDF-3D6793D7B364}" destId="{54049BD2-FB5C-4728-A4BD-8035B492545A}" srcOrd="2" destOrd="0" parTransId="{2CAD0840-DEDE-4648-80FF-581396912DFD}" sibTransId="{B2B24299-4054-4C80-87E5-8054DBF94654}"/>
    <dgm:cxn modelId="{4A25B319-C01B-40C9-A476-6E97524968EF}" type="presOf" srcId="{54049BD2-FB5C-4728-A4BD-8035B492545A}" destId="{CDB236A7-AC05-40F4-A44E-204648B87B8A}" srcOrd="0" destOrd="0" presId="urn:microsoft.com/office/officeart/2005/8/layout/hList6"/>
    <dgm:cxn modelId="{F0F53D28-BF8C-4A32-ABA8-0243FC202C4D}" type="presOf" srcId="{A522ECE0-C71B-4FBD-ADDF-3D6793D7B364}" destId="{89A3B324-7835-480D-AE6F-91626DDD1547}" srcOrd="0" destOrd="0" presId="urn:microsoft.com/office/officeart/2005/8/layout/hList6"/>
    <dgm:cxn modelId="{2242D93E-8472-4021-A2DD-53DF0253AB00}" srcId="{A522ECE0-C71B-4FBD-ADDF-3D6793D7B364}" destId="{F384A693-FCD7-4ACD-917D-CCEF15300BB0}" srcOrd="1" destOrd="0" parTransId="{84F731AF-C988-4961-BB89-3938DB64526C}" sibTransId="{2CEE4798-3500-4DE4-9078-5ADF468BFFD9}"/>
    <dgm:cxn modelId="{39CFEB4D-9FB9-4C8D-9E81-475F902C6E6F}" srcId="{A522ECE0-C71B-4FBD-ADDF-3D6793D7B364}" destId="{499CFF44-A82B-4621-99E5-6AC6DAE37DAD}" srcOrd="0" destOrd="0" parTransId="{C0258CB2-8B9F-45BF-937A-F4D5FCE646FD}" sibTransId="{4BE20EAE-187A-4328-8CE0-BF2E36565A21}"/>
    <dgm:cxn modelId="{BFE61492-F360-419C-A938-DFCDC6E6A434}" type="presOf" srcId="{F384A693-FCD7-4ACD-917D-CCEF15300BB0}" destId="{DD5E69F2-A64D-4CA1-A42B-F56DB03E5C63}" srcOrd="0" destOrd="0" presId="urn:microsoft.com/office/officeart/2005/8/layout/hList6"/>
    <dgm:cxn modelId="{EE5BEDA6-EF10-464E-91B0-21B4F77F0247}" type="presOf" srcId="{499CFF44-A82B-4621-99E5-6AC6DAE37DAD}" destId="{A4DBC70E-A7F8-4BEB-A46B-CE19E191D46D}" srcOrd="0" destOrd="0" presId="urn:microsoft.com/office/officeart/2005/8/layout/hList6"/>
    <dgm:cxn modelId="{CC3A560F-AAAE-4F72-A540-9AD18BCA8C9C}" type="presParOf" srcId="{89A3B324-7835-480D-AE6F-91626DDD1547}" destId="{A4DBC70E-A7F8-4BEB-A46B-CE19E191D46D}" srcOrd="0" destOrd="0" presId="urn:microsoft.com/office/officeart/2005/8/layout/hList6"/>
    <dgm:cxn modelId="{ADDF5EF7-7E5A-41CC-BC4A-EBE325B3E425}" type="presParOf" srcId="{89A3B324-7835-480D-AE6F-91626DDD1547}" destId="{0174942D-40C5-49D6-A2E8-9BE437010EFA}" srcOrd="1" destOrd="0" presId="urn:microsoft.com/office/officeart/2005/8/layout/hList6"/>
    <dgm:cxn modelId="{832DA2C2-61EA-44E4-A3B9-A8322BEFBA0C}" type="presParOf" srcId="{89A3B324-7835-480D-AE6F-91626DDD1547}" destId="{DD5E69F2-A64D-4CA1-A42B-F56DB03E5C63}" srcOrd="2" destOrd="0" presId="urn:microsoft.com/office/officeart/2005/8/layout/hList6"/>
    <dgm:cxn modelId="{7F3F35D5-3A0C-41D0-8737-3A80AEBECDA8}" type="presParOf" srcId="{89A3B324-7835-480D-AE6F-91626DDD1547}" destId="{46DC19BF-77C3-4DBC-9227-0002BA582F55}" srcOrd="3" destOrd="0" presId="urn:microsoft.com/office/officeart/2005/8/layout/hList6"/>
    <dgm:cxn modelId="{F58BD6D6-0778-4DB3-A1F6-3348C17C1DD6}" type="presParOf" srcId="{89A3B324-7835-480D-AE6F-91626DDD1547}" destId="{CDB236A7-AC05-40F4-A44E-204648B87B8A}"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97ABDD4-7273-41A1-A12B-44277D8C792D}"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ABDEA41B-D397-44AB-A9BD-C847FE21520D}">
      <dgm:prSet phldrT="[Text]" custT="1"/>
      <dgm:spPr/>
      <dgm:t>
        <a:bodyPr/>
        <a:lstStyle/>
        <a:p>
          <a:r>
            <a:rPr lang="en-PH" sz="2000" dirty="0"/>
            <a:t>financial abuse</a:t>
          </a:r>
        </a:p>
      </dgm:t>
    </dgm:pt>
    <dgm:pt modelId="{D88459E8-9FF9-45B3-93A3-36D1BEE7B1F6}" type="parTrans" cxnId="{3007EF06-3BAF-4FB2-B5FE-04B72587FC2E}">
      <dgm:prSet/>
      <dgm:spPr/>
      <dgm:t>
        <a:bodyPr/>
        <a:lstStyle/>
        <a:p>
          <a:endParaRPr lang="en-PH"/>
        </a:p>
      </dgm:t>
    </dgm:pt>
    <dgm:pt modelId="{A937F06B-A7BB-49C8-B12B-270E2ED64FC9}" type="sibTrans" cxnId="{3007EF06-3BAF-4FB2-B5FE-04B72587FC2E}">
      <dgm:prSet/>
      <dgm:spPr/>
      <dgm:t>
        <a:bodyPr/>
        <a:lstStyle/>
        <a:p>
          <a:endParaRPr lang="en-PH"/>
        </a:p>
      </dgm:t>
    </dgm:pt>
    <dgm:pt modelId="{E1D6F021-5F6A-4E24-8C28-DB9882125B43}">
      <dgm:prSet phldrT="[Text]" custT="1"/>
      <dgm:spPr/>
      <dgm:t>
        <a:bodyPr/>
        <a:lstStyle/>
        <a:p>
          <a:r>
            <a:rPr lang="en-PH" sz="2000" b="0" i="0" dirty="0"/>
            <a:t>psychological abuse</a:t>
          </a:r>
          <a:endParaRPr lang="en-PH" sz="2000" dirty="0"/>
        </a:p>
      </dgm:t>
    </dgm:pt>
    <dgm:pt modelId="{C42F3459-0BC5-4410-9ED2-7EB9EA0D2613}" type="parTrans" cxnId="{838DAFB2-A81D-4E7B-B89A-0B422B9FEBDA}">
      <dgm:prSet/>
      <dgm:spPr/>
      <dgm:t>
        <a:bodyPr/>
        <a:lstStyle/>
        <a:p>
          <a:endParaRPr lang="en-PH"/>
        </a:p>
      </dgm:t>
    </dgm:pt>
    <dgm:pt modelId="{382F6966-C6C3-4E78-BC24-999D9A883817}" type="sibTrans" cxnId="{838DAFB2-A81D-4E7B-B89A-0B422B9FEBDA}">
      <dgm:prSet/>
      <dgm:spPr/>
      <dgm:t>
        <a:bodyPr/>
        <a:lstStyle/>
        <a:p>
          <a:endParaRPr lang="en-PH"/>
        </a:p>
      </dgm:t>
    </dgm:pt>
    <dgm:pt modelId="{47CA7793-67D7-413A-830C-C4F0537182E1}">
      <dgm:prSet phldrT="[Text]" custT="1"/>
      <dgm:spPr/>
      <dgm:t>
        <a:bodyPr/>
        <a:lstStyle/>
        <a:p>
          <a:r>
            <a:rPr lang="en-PH" sz="2000" b="0" i="0" dirty="0"/>
            <a:t>neglect</a:t>
          </a:r>
          <a:endParaRPr lang="en-PH" sz="2000" dirty="0"/>
        </a:p>
      </dgm:t>
    </dgm:pt>
    <dgm:pt modelId="{1E0D3CB6-34D7-4FC3-BA4E-714AAFEAFC8A}" type="parTrans" cxnId="{1C94F34E-10AB-4C1B-B81C-F02E0CFE6BA7}">
      <dgm:prSet/>
      <dgm:spPr/>
      <dgm:t>
        <a:bodyPr/>
        <a:lstStyle/>
        <a:p>
          <a:endParaRPr lang="en-PH"/>
        </a:p>
      </dgm:t>
    </dgm:pt>
    <dgm:pt modelId="{091FA0D0-9C54-4227-B674-037DB6976D3E}" type="sibTrans" cxnId="{1C94F34E-10AB-4C1B-B81C-F02E0CFE6BA7}">
      <dgm:prSet/>
      <dgm:spPr/>
      <dgm:t>
        <a:bodyPr/>
        <a:lstStyle/>
        <a:p>
          <a:endParaRPr lang="en-PH"/>
        </a:p>
      </dgm:t>
    </dgm:pt>
    <dgm:pt modelId="{ED17557E-14FF-43AB-AE3B-3225CD859CAE}">
      <dgm:prSet phldrT="[Text]" custT="1"/>
      <dgm:spPr/>
      <dgm:t>
        <a:bodyPr/>
        <a:lstStyle/>
        <a:p>
          <a:r>
            <a:rPr lang="en-PH" sz="2000" b="0" i="0" dirty="0"/>
            <a:t>sexual abuse.</a:t>
          </a:r>
          <a:endParaRPr lang="en-PH" sz="1800" dirty="0"/>
        </a:p>
      </dgm:t>
    </dgm:pt>
    <dgm:pt modelId="{FA79E15D-79A5-4FDD-9F1E-ADE27F41CBB1}" type="parTrans" cxnId="{21295943-5E5E-439C-94D3-7BAF5AA5EE70}">
      <dgm:prSet/>
      <dgm:spPr/>
      <dgm:t>
        <a:bodyPr/>
        <a:lstStyle/>
        <a:p>
          <a:endParaRPr lang="en-PH"/>
        </a:p>
      </dgm:t>
    </dgm:pt>
    <dgm:pt modelId="{89CECBDF-A836-4F97-B83F-6C0BB75A684F}" type="sibTrans" cxnId="{21295943-5E5E-439C-94D3-7BAF5AA5EE70}">
      <dgm:prSet/>
      <dgm:spPr/>
      <dgm:t>
        <a:bodyPr/>
        <a:lstStyle/>
        <a:p>
          <a:endParaRPr lang="en-PH"/>
        </a:p>
      </dgm:t>
    </dgm:pt>
    <dgm:pt modelId="{26C54D03-E2E1-43DA-8B9B-96CF921F8C26}">
      <dgm:prSet phldrT="[Text]" custT="1"/>
      <dgm:spPr/>
      <dgm:t>
        <a:bodyPr/>
        <a:lstStyle/>
        <a:p>
          <a:r>
            <a:rPr lang="en-PH" sz="2000" b="0" i="0" dirty="0"/>
            <a:t>physical abuse</a:t>
          </a:r>
          <a:endParaRPr lang="en-PH" sz="2000" dirty="0"/>
        </a:p>
      </dgm:t>
    </dgm:pt>
    <dgm:pt modelId="{A1A7A375-F532-4763-80DF-0BDE3FA80317}" type="parTrans" cxnId="{7D78F222-DA0E-4834-B0A2-C18C82D07489}">
      <dgm:prSet/>
      <dgm:spPr/>
      <dgm:t>
        <a:bodyPr/>
        <a:lstStyle/>
        <a:p>
          <a:endParaRPr lang="en-PH"/>
        </a:p>
      </dgm:t>
    </dgm:pt>
    <dgm:pt modelId="{52348F40-AF66-4866-AFE4-A76F47FF03BE}" type="sibTrans" cxnId="{7D78F222-DA0E-4834-B0A2-C18C82D07489}">
      <dgm:prSet/>
      <dgm:spPr/>
      <dgm:t>
        <a:bodyPr/>
        <a:lstStyle/>
        <a:p>
          <a:endParaRPr lang="en-PH"/>
        </a:p>
      </dgm:t>
    </dgm:pt>
    <dgm:pt modelId="{EF773AAF-83BA-4783-A1F9-9176E6A30F98}" type="pres">
      <dgm:prSet presAssocID="{F97ABDD4-7273-41A1-A12B-44277D8C792D}" presName="diagram" presStyleCnt="0">
        <dgm:presLayoutVars>
          <dgm:dir/>
          <dgm:resizeHandles val="exact"/>
        </dgm:presLayoutVars>
      </dgm:prSet>
      <dgm:spPr/>
    </dgm:pt>
    <dgm:pt modelId="{6FC07D71-650D-43B1-8F7C-E31EE10D29DE}" type="pres">
      <dgm:prSet presAssocID="{ABDEA41B-D397-44AB-A9BD-C847FE21520D}" presName="node" presStyleLbl="node1" presStyleIdx="0" presStyleCnt="5">
        <dgm:presLayoutVars>
          <dgm:bulletEnabled val="1"/>
        </dgm:presLayoutVars>
      </dgm:prSet>
      <dgm:spPr/>
    </dgm:pt>
    <dgm:pt modelId="{80901891-8C72-4B02-960D-1C98FAB412A8}" type="pres">
      <dgm:prSet presAssocID="{A937F06B-A7BB-49C8-B12B-270E2ED64FC9}" presName="sibTrans" presStyleCnt="0"/>
      <dgm:spPr/>
    </dgm:pt>
    <dgm:pt modelId="{1839F998-C05C-4B66-AE32-F54FB4B04A53}" type="pres">
      <dgm:prSet presAssocID="{E1D6F021-5F6A-4E24-8C28-DB9882125B43}" presName="node" presStyleLbl="node1" presStyleIdx="1" presStyleCnt="5">
        <dgm:presLayoutVars>
          <dgm:bulletEnabled val="1"/>
        </dgm:presLayoutVars>
      </dgm:prSet>
      <dgm:spPr/>
    </dgm:pt>
    <dgm:pt modelId="{7E5D557F-7182-4A93-9A68-C6A0C2F0E872}" type="pres">
      <dgm:prSet presAssocID="{382F6966-C6C3-4E78-BC24-999D9A883817}" presName="sibTrans" presStyleCnt="0"/>
      <dgm:spPr/>
    </dgm:pt>
    <dgm:pt modelId="{2A4AE352-0491-4514-9D9A-7BE24256249D}" type="pres">
      <dgm:prSet presAssocID="{47CA7793-67D7-413A-830C-C4F0537182E1}" presName="node" presStyleLbl="node1" presStyleIdx="2" presStyleCnt="5">
        <dgm:presLayoutVars>
          <dgm:bulletEnabled val="1"/>
        </dgm:presLayoutVars>
      </dgm:prSet>
      <dgm:spPr/>
    </dgm:pt>
    <dgm:pt modelId="{A03BB757-76D4-4E14-BD8F-4489D525EB56}" type="pres">
      <dgm:prSet presAssocID="{091FA0D0-9C54-4227-B674-037DB6976D3E}" presName="sibTrans" presStyleCnt="0"/>
      <dgm:spPr/>
    </dgm:pt>
    <dgm:pt modelId="{8F07BC4A-B8C0-4396-A401-C40A937AA303}" type="pres">
      <dgm:prSet presAssocID="{26C54D03-E2E1-43DA-8B9B-96CF921F8C26}" presName="node" presStyleLbl="node1" presStyleIdx="3" presStyleCnt="5">
        <dgm:presLayoutVars>
          <dgm:bulletEnabled val="1"/>
        </dgm:presLayoutVars>
      </dgm:prSet>
      <dgm:spPr/>
    </dgm:pt>
    <dgm:pt modelId="{FEED5E74-3028-48D6-8C0C-6BB3045D0469}" type="pres">
      <dgm:prSet presAssocID="{52348F40-AF66-4866-AFE4-A76F47FF03BE}" presName="sibTrans" presStyleCnt="0"/>
      <dgm:spPr/>
    </dgm:pt>
    <dgm:pt modelId="{6699CFFD-4991-422C-9FFE-83197954AE62}" type="pres">
      <dgm:prSet presAssocID="{ED17557E-14FF-43AB-AE3B-3225CD859CAE}" presName="node" presStyleLbl="node1" presStyleIdx="4" presStyleCnt="5">
        <dgm:presLayoutVars>
          <dgm:bulletEnabled val="1"/>
        </dgm:presLayoutVars>
      </dgm:prSet>
      <dgm:spPr/>
    </dgm:pt>
  </dgm:ptLst>
  <dgm:cxnLst>
    <dgm:cxn modelId="{3007EF06-3BAF-4FB2-B5FE-04B72587FC2E}" srcId="{F97ABDD4-7273-41A1-A12B-44277D8C792D}" destId="{ABDEA41B-D397-44AB-A9BD-C847FE21520D}" srcOrd="0" destOrd="0" parTransId="{D88459E8-9FF9-45B3-93A3-36D1BEE7B1F6}" sibTransId="{A937F06B-A7BB-49C8-B12B-270E2ED64FC9}"/>
    <dgm:cxn modelId="{9A7E1C0A-2244-4199-AB9C-F83C9081C9B9}" type="presOf" srcId="{ED17557E-14FF-43AB-AE3B-3225CD859CAE}" destId="{6699CFFD-4991-422C-9FFE-83197954AE62}" srcOrd="0" destOrd="0" presId="urn:microsoft.com/office/officeart/2005/8/layout/default"/>
    <dgm:cxn modelId="{7D78F222-DA0E-4834-B0A2-C18C82D07489}" srcId="{F97ABDD4-7273-41A1-A12B-44277D8C792D}" destId="{26C54D03-E2E1-43DA-8B9B-96CF921F8C26}" srcOrd="3" destOrd="0" parTransId="{A1A7A375-F532-4763-80DF-0BDE3FA80317}" sibTransId="{52348F40-AF66-4866-AFE4-A76F47FF03BE}"/>
    <dgm:cxn modelId="{21295943-5E5E-439C-94D3-7BAF5AA5EE70}" srcId="{F97ABDD4-7273-41A1-A12B-44277D8C792D}" destId="{ED17557E-14FF-43AB-AE3B-3225CD859CAE}" srcOrd="4" destOrd="0" parTransId="{FA79E15D-79A5-4FDD-9F1E-ADE27F41CBB1}" sibTransId="{89CECBDF-A836-4F97-B83F-6C0BB75A684F}"/>
    <dgm:cxn modelId="{1611A544-F110-4F06-AEC5-9383169CC146}" type="presOf" srcId="{47CA7793-67D7-413A-830C-C4F0537182E1}" destId="{2A4AE352-0491-4514-9D9A-7BE24256249D}" srcOrd="0" destOrd="0" presId="urn:microsoft.com/office/officeart/2005/8/layout/default"/>
    <dgm:cxn modelId="{83EC0369-68D1-4747-9EBE-6390FCD06642}" type="presOf" srcId="{F97ABDD4-7273-41A1-A12B-44277D8C792D}" destId="{EF773AAF-83BA-4783-A1F9-9176E6A30F98}" srcOrd="0" destOrd="0" presId="urn:microsoft.com/office/officeart/2005/8/layout/default"/>
    <dgm:cxn modelId="{1C94F34E-10AB-4C1B-B81C-F02E0CFE6BA7}" srcId="{F97ABDD4-7273-41A1-A12B-44277D8C792D}" destId="{47CA7793-67D7-413A-830C-C4F0537182E1}" srcOrd="2" destOrd="0" parTransId="{1E0D3CB6-34D7-4FC3-BA4E-714AAFEAFC8A}" sibTransId="{091FA0D0-9C54-4227-B674-037DB6976D3E}"/>
    <dgm:cxn modelId="{EC185652-0778-4BA8-9391-08D9B42BACCC}" type="presOf" srcId="{26C54D03-E2E1-43DA-8B9B-96CF921F8C26}" destId="{8F07BC4A-B8C0-4396-A401-C40A937AA303}" srcOrd="0" destOrd="0" presId="urn:microsoft.com/office/officeart/2005/8/layout/default"/>
    <dgm:cxn modelId="{838DAFB2-A81D-4E7B-B89A-0B422B9FEBDA}" srcId="{F97ABDD4-7273-41A1-A12B-44277D8C792D}" destId="{E1D6F021-5F6A-4E24-8C28-DB9882125B43}" srcOrd="1" destOrd="0" parTransId="{C42F3459-0BC5-4410-9ED2-7EB9EA0D2613}" sibTransId="{382F6966-C6C3-4E78-BC24-999D9A883817}"/>
    <dgm:cxn modelId="{09C82BBE-5195-40F5-90DB-963B8137657D}" type="presOf" srcId="{ABDEA41B-D397-44AB-A9BD-C847FE21520D}" destId="{6FC07D71-650D-43B1-8F7C-E31EE10D29DE}" srcOrd="0" destOrd="0" presId="urn:microsoft.com/office/officeart/2005/8/layout/default"/>
    <dgm:cxn modelId="{B0F251F2-15F8-4488-BB65-8B1A5A185EFF}" type="presOf" srcId="{E1D6F021-5F6A-4E24-8C28-DB9882125B43}" destId="{1839F998-C05C-4B66-AE32-F54FB4B04A53}" srcOrd="0" destOrd="0" presId="urn:microsoft.com/office/officeart/2005/8/layout/default"/>
    <dgm:cxn modelId="{D5065355-DF6D-4D5E-9930-42D24D292A4F}" type="presParOf" srcId="{EF773AAF-83BA-4783-A1F9-9176E6A30F98}" destId="{6FC07D71-650D-43B1-8F7C-E31EE10D29DE}" srcOrd="0" destOrd="0" presId="urn:microsoft.com/office/officeart/2005/8/layout/default"/>
    <dgm:cxn modelId="{2130E776-9621-4E75-B1DF-19DF26BE51F8}" type="presParOf" srcId="{EF773AAF-83BA-4783-A1F9-9176E6A30F98}" destId="{80901891-8C72-4B02-960D-1C98FAB412A8}" srcOrd="1" destOrd="0" presId="urn:microsoft.com/office/officeart/2005/8/layout/default"/>
    <dgm:cxn modelId="{0D7C095B-E642-4CBC-ACE4-084D2FF33F3D}" type="presParOf" srcId="{EF773AAF-83BA-4783-A1F9-9176E6A30F98}" destId="{1839F998-C05C-4B66-AE32-F54FB4B04A53}" srcOrd="2" destOrd="0" presId="urn:microsoft.com/office/officeart/2005/8/layout/default"/>
    <dgm:cxn modelId="{2C4E4480-F072-4D49-B71B-001D3B295798}" type="presParOf" srcId="{EF773AAF-83BA-4783-A1F9-9176E6A30F98}" destId="{7E5D557F-7182-4A93-9A68-C6A0C2F0E872}" srcOrd="3" destOrd="0" presId="urn:microsoft.com/office/officeart/2005/8/layout/default"/>
    <dgm:cxn modelId="{3E32974B-D9E1-4694-BC08-3F08A4F8D667}" type="presParOf" srcId="{EF773AAF-83BA-4783-A1F9-9176E6A30F98}" destId="{2A4AE352-0491-4514-9D9A-7BE24256249D}" srcOrd="4" destOrd="0" presId="urn:microsoft.com/office/officeart/2005/8/layout/default"/>
    <dgm:cxn modelId="{29CF3022-83ED-4A6F-93F7-9EAD9FF45513}" type="presParOf" srcId="{EF773AAF-83BA-4783-A1F9-9176E6A30F98}" destId="{A03BB757-76D4-4E14-BD8F-4489D525EB56}" srcOrd="5" destOrd="0" presId="urn:microsoft.com/office/officeart/2005/8/layout/default"/>
    <dgm:cxn modelId="{D7155E83-6396-4431-8A8F-EB994E71D56E}" type="presParOf" srcId="{EF773AAF-83BA-4783-A1F9-9176E6A30F98}" destId="{8F07BC4A-B8C0-4396-A401-C40A937AA303}" srcOrd="6" destOrd="0" presId="urn:microsoft.com/office/officeart/2005/8/layout/default"/>
    <dgm:cxn modelId="{382BEAB8-C9BC-4466-B250-43AB2D6B308C}" type="presParOf" srcId="{EF773AAF-83BA-4783-A1F9-9176E6A30F98}" destId="{FEED5E74-3028-48D6-8C0C-6BB3045D0469}" srcOrd="7" destOrd="0" presId="urn:microsoft.com/office/officeart/2005/8/layout/default"/>
    <dgm:cxn modelId="{5D758044-9F1C-4EC2-993D-E64D67B2B5E1}" type="presParOf" srcId="{EF773AAF-83BA-4783-A1F9-9176E6A30F98}" destId="{6699CFFD-4991-422C-9FFE-83197954AE6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DD82371-59A4-4796-9F06-5232C2F46B48}"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87B0A484-DD9B-413A-B683-1F346335990D}">
      <dgm:prSet phldrT="[Text]" custT="1"/>
      <dgm:spPr/>
      <dgm:t>
        <a:bodyPr/>
        <a:lstStyle/>
        <a:p>
          <a:pPr>
            <a:buFont typeface="Wingdings" panose="05000000000000000000" pitchFamily="2" charset="2"/>
            <a:buChar char=""/>
          </a:pPr>
          <a:r>
            <a:rPr lang="en-PH" sz="2000" dirty="0"/>
            <a:t>limiting the services you provide to what is specified in your job description</a:t>
          </a:r>
          <a:endParaRPr lang="en-AU" sz="2000" dirty="0"/>
        </a:p>
      </dgm:t>
    </dgm:pt>
    <dgm:pt modelId="{22A0243E-66F2-46E9-AEF3-17BE554584D3}" type="parTrans" cxnId="{AB8A74E0-3BE6-40A9-972C-A884C684B460}">
      <dgm:prSet/>
      <dgm:spPr/>
      <dgm:t>
        <a:bodyPr/>
        <a:lstStyle/>
        <a:p>
          <a:endParaRPr lang="en-AU" sz="2000"/>
        </a:p>
      </dgm:t>
    </dgm:pt>
    <dgm:pt modelId="{9F8F90FC-AEE2-42BF-91B4-381E622B4AFB}" type="sibTrans" cxnId="{AB8A74E0-3BE6-40A9-972C-A884C684B460}">
      <dgm:prSet/>
      <dgm:spPr/>
      <dgm:t>
        <a:bodyPr/>
        <a:lstStyle/>
        <a:p>
          <a:endParaRPr lang="en-AU" sz="2000"/>
        </a:p>
      </dgm:t>
    </dgm:pt>
    <dgm:pt modelId="{9A3C0A01-256C-4BAA-B2E0-BE7D2DDC0ACE}">
      <dgm:prSet custT="1"/>
      <dgm:spPr/>
      <dgm:t>
        <a:bodyPr/>
        <a:lstStyle/>
        <a:p>
          <a:pPr>
            <a:buFont typeface="Wingdings" panose="05000000000000000000" pitchFamily="2" charset="2"/>
            <a:buChar char=""/>
          </a:pPr>
          <a:r>
            <a:rPr lang="en-GB" sz="2000" dirty="0"/>
            <a:t>keeping personal or sensitive information to yourself</a:t>
          </a:r>
          <a:endParaRPr lang="en-PH" sz="2000" dirty="0"/>
        </a:p>
      </dgm:t>
    </dgm:pt>
    <dgm:pt modelId="{59FA9CA8-09A0-46FF-B4BC-37290BD262E2}" type="parTrans" cxnId="{EAAF4D4D-20EF-4F74-9C26-BF72DC9A3176}">
      <dgm:prSet/>
      <dgm:spPr/>
      <dgm:t>
        <a:bodyPr/>
        <a:lstStyle/>
        <a:p>
          <a:endParaRPr lang="en-AU" sz="2000"/>
        </a:p>
      </dgm:t>
    </dgm:pt>
    <dgm:pt modelId="{412EF3F2-4253-4709-A1FD-481E09889767}" type="sibTrans" cxnId="{EAAF4D4D-20EF-4F74-9C26-BF72DC9A3176}">
      <dgm:prSet/>
      <dgm:spPr/>
      <dgm:t>
        <a:bodyPr/>
        <a:lstStyle/>
        <a:p>
          <a:endParaRPr lang="en-AU" sz="2000"/>
        </a:p>
      </dgm:t>
    </dgm:pt>
    <dgm:pt modelId="{1BFB6BB8-B8E3-40BB-ADAA-296E545B3565}">
      <dgm:prSet custT="1"/>
      <dgm:spPr/>
      <dgm:t>
        <a:bodyPr/>
        <a:lstStyle/>
        <a:p>
          <a:r>
            <a:rPr lang="en-GB" sz="2000" dirty="0"/>
            <a:t>not taking advantage of your client’s kindness.</a:t>
          </a:r>
          <a:endParaRPr lang="en-AU" sz="2000" dirty="0"/>
        </a:p>
      </dgm:t>
    </dgm:pt>
    <dgm:pt modelId="{A6C887AC-87C8-416F-8A9C-8952F5EBE6C9}" type="parTrans" cxnId="{18A6D71A-E8CB-457C-94DF-9B5E1DABD107}">
      <dgm:prSet/>
      <dgm:spPr/>
      <dgm:t>
        <a:bodyPr/>
        <a:lstStyle/>
        <a:p>
          <a:endParaRPr lang="en-AU" sz="2000"/>
        </a:p>
      </dgm:t>
    </dgm:pt>
    <dgm:pt modelId="{C09DD3D7-302D-4D9C-BE75-242DC6190842}" type="sibTrans" cxnId="{18A6D71A-E8CB-457C-94DF-9B5E1DABD107}">
      <dgm:prSet/>
      <dgm:spPr/>
      <dgm:t>
        <a:bodyPr/>
        <a:lstStyle/>
        <a:p>
          <a:endParaRPr lang="en-AU" sz="2000"/>
        </a:p>
      </dgm:t>
    </dgm:pt>
    <dgm:pt modelId="{9CB81E20-6005-4519-BF6F-D9FECB286137}" type="pres">
      <dgm:prSet presAssocID="{5DD82371-59A4-4796-9F06-5232C2F46B48}" presName="Name0" presStyleCnt="0">
        <dgm:presLayoutVars>
          <dgm:chMax val="7"/>
          <dgm:chPref val="7"/>
          <dgm:dir/>
        </dgm:presLayoutVars>
      </dgm:prSet>
      <dgm:spPr/>
    </dgm:pt>
    <dgm:pt modelId="{C33E4284-3C7D-4ABC-8762-9E8F9C1269B0}" type="pres">
      <dgm:prSet presAssocID="{5DD82371-59A4-4796-9F06-5232C2F46B48}" presName="Name1" presStyleCnt="0"/>
      <dgm:spPr/>
    </dgm:pt>
    <dgm:pt modelId="{A233D9A7-3C78-4E91-BFF4-5499B8D60F0F}" type="pres">
      <dgm:prSet presAssocID="{5DD82371-59A4-4796-9F06-5232C2F46B48}" presName="cycle" presStyleCnt="0"/>
      <dgm:spPr/>
    </dgm:pt>
    <dgm:pt modelId="{7D716443-1881-4C7D-BA50-A32618204704}" type="pres">
      <dgm:prSet presAssocID="{5DD82371-59A4-4796-9F06-5232C2F46B48}" presName="srcNode" presStyleLbl="node1" presStyleIdx="0" presStyleCnt="3"/>
      <dgm:spPr/>
    </dgm:pt>
    <dgm:pt modelId="{5BFAC405-2CEA-4FEE-9ABF-4136E310FFE9}" type="pres">
      <dgm:prSet presAssocID="{5DD82371-59A4-4796-9F06-5232C2F46B48}" presName="conn" presStyleLbl="parChTrans1D2" presStyleIdx="0" presStyleCnt="1"/>
      <dgm:spPr/>
    </dgm:pt>
    <dgm:pt modelId="{7082B015-561A-4486-97F4-F3E4EA934D8F}" type="pres">
      <dgm:prSet presAssocID="{5DD82371-59A4-4796-9F06-5232C2F46B48}" presName="extraNode" presStyleLbl="node1" presStyleIdx="0" presStyleCnt="3"/>
      <dgm:spPr/>
    </dgm:pt>
    <dgm:pt modelId="{36A8379F-29D0-484E-876A-C6ED7FCF05F2}" type="pres">
      <dgm:prSet presAssocID="{5DD82371-59A4-4796-9F06-5232C2F46B48}" presName="dstNode" presStyleLbl="node1" presStyleIdx="0" presStyleCnt="3"/>
      <dgm:spPr/>
    </dgm:pt>
    <dgm:pt modelId="{7A55BEC5-38DB-4C60-BEBD-81CDFC0B1452}" type="pres">
      <dgm:prSet presAssocID="{87B0A484-DD9B-413A-B683-1F346335990D}" presName="text_1" presStyleLbl="node1" presStyleIdx="0" presStyleCnt="3">
        <dgm:presLayoutVars>
          <dgm:bulletEnabled val="1"/>
        </dgm:presLayoutVars>
      </dgm:prSet>
      <dgm:spPr/>
    </dgm:pt>
    <dgm:pt modelId="{E0906B3D-DE3A-40FA-AD4C-4666930667D9}" type="pres">
      <dgm:prSet presAssocID="{87B0A484-DD9B-413A-B683-1F346335990D}" presName="accent_1" presStyleCnt="0"/>
      <dgm:spPr/>
    </dgm:pt>
    <dgm:pt modelId="{0BA606FE-DAA5-438C-8F53-B1AB4CE934B3}" type="pres">
      <dgm:prSet presAssocID="{87B0A484-DD9B-413A-B683-1F346335990D}" presName="accentRepeatNode" presStyleLbl="solidFgAcc1" presStyleIdx="0" presStyleCnt="3"/>
      <dgm:spPr/>
    </dgm:pt>
    <dgm:pt modelId="{20B8F656-FDC1-4F53-A237-DBF9D1C469D1}" type="pres">
      <dgm:prSet presAssocID="{9A3C0A01-256C-4BAA-B2E0-BE7D2DDC0ACE}" presName="text_2" presStyleLbl="node1" presStyleIdx="1" presStyleCnt="3">
        <dgm:presLayoutVars>
          <dgm:bulletEnabled val="1"/>
        </dgm:presLayoutVars>
      </dgm:prSet>
      <dgm:spPr/>
    </dgm:pt>
    <dgm:pt modelId="{74B496D8-FAB9-4960-8169-4A74D2924B17}" type="pres">
      <dgm:prSet presAssocID="{9A3C0A01-256C-4BAA-B2E0-BE7D2DDC0ACE}" presName="accent_2" presStyleCnt="0"/>
      <dgm:spPr/>
    </dgm:pt>
    <dgm:pt modelId="{BF09B331-5638-4948-B3F0-40AC9F03ADD8}" type="pres">
      <dgm:prSet presAssocID="{9A3C0A01-256C-4BAA-B2E0-BE7D2DDC0ACE}" presName="accentRepeatNode" presStyleLbl="solidFgAcc1" presStyleIdx="1" presStyleCnt="3"/>
      <dgm:spPr/>
    </dgm:pt>
    <dgm:pt modelId="{D178DC50-4FF5-42D7-954C-76FDC0D860CB}" type="pres">
      <dgm:prSet presAssocID="{1BFB6BB8-B8E3-40BB-ADAA-296E545B3565}" presName="text_3" presStyleLbl="node1" presStyleIdx="2" presStyleCnt="3">
        <dgm:presLayoutVars>
          <dgm:bulletEnabled val="1"/>
        </dgm:presLayoutVars>
      </dgm:prSet>
      <dgm:spPr/>
    </dgm:pt>
    <dgm:pt modelId="{495F0A45-18E8-49F8-9F96-E95C801E7C70}" type="pres">
      <dgm:prSet presAssocID="{1BFB6BB8-B8E3-40BB-ADAA-296E545B3565}" presName="accent_3" presStyleCnt="0"/>
      <dgm:spPr/>
    </dgm:pt>
    <dgm:pt modelId="{63C907F3-EA4D-47BE-BDE6-FF97B55F5BA7}" type="pres">
      <dgm:prSet presAssocID="{1BFB6BB8-B8E3-40BB-ADAA-296E545B3565}" presName="accentRepeatNode" presStyleLbl="solidFgAcc1" presStyleIdx="2" presStyleCnt="3"/>
      <dgm:spPr/>
    </dgm:pt>
  </dgm:ptLst>
  <dgm:cxnLst>
    <dgm:cxn modelId="{F2708003-D76F-45A5-BD68-59CA89B03F2E}" type="presOf" srcId="{87B0A484-DD9B-413A-B683-1F346335990D}" destId="{7A55BEC5-38DB-4C60-BEBD-81CDFC0B1452}" srcOrd="0" destOrd="0" presId="urn:microsoft.com/office/officeart/2008/layout/VerticalCurvedList"/>
    <dgm:cxn modelId="{18A6D71A-E8CB-457C-94DF-9B5E1DABD107}" srcId="{5DD82371-59A4-4796-9F06-5232C2F46B48}" destId="{1BFB6BB8-B8E3-40BB-ADAA-296E545B3565}" srcOrd="2" destOrd="0" parTransId="{A6C887AC-87C8-416F-8A9C-8952F5EBE6C9}" sibTransId="{C09DD3D7-302D-4D9C-BE75-242DC6190842}"/>
    <dgm:cxn modelId="{EAAF4D4D-20EF-4F74-9C26-BF72DC9A3176}" srcId="{5DD82371-59A4-4796-9F06-5232C2F46B48}" destId="{9A3C0A01-256C-4BAA-B2E0-BE7D2DDC0ACE}" srcOrd="1" destOrd="0" parTransId="{59FA9CA8-09A0-46FF-B4BC-37290BD262E2}" sibTransId="{412EF3F2-4253-4709-A1FD-481E09889767}"/>
    <dgm:cxn modelId="{D20AE571-6ECD-4A7C-BACC-0C0902011E4D}" type="presOf" srcId="{5DD82371-59A4-4796-9F06-5232C2F46B48}" destId="{9CB81E20-6005-4519-BF6F-D9FECB286137}" srcOrd="0" destOrd="0" presId="urn:microsoft.com/office/officeart/2008/layout/VerticalCurvedList"/>
    <dgm:cxn modelId="{18228F9B-BAE2-42FB-8962-B0F3D6561004}" type="presOf" srcId="{9F8F90FC-AEE2-42BF-91B4-381E622B4AFB}" destId="{5BFAC405-2CEA-4FEE-9ABF-4136E310FFE9}" srcOrd="0" destOrd="0" presId="urn:microsoft.com/office/officeart/2008/layout/VerticalCurvedList"/>
    <dgm:cxn modelId="{EE7F18C4-FE7F-4993-8A46-BB806E284742}" type="presOf" srcId="{9A3C0A01-256C-4BAA-B2E0-BE7D2DDC0ACE}" destId="{20B8F656-FDC1-4F53-A237-DBF9D1C469D1}" srcOrd="0" destOrd="0" presId="urn:microsoft.com/office/officeart/2008/layout/VerticalCurvedList"/>
    <dgm:cxn modelId="{AB8A74E0-3BE6-40A9-972C-A884C684B460}" srcId="{5DD82371-59A4-4796-9F06-5232C2F46B48}" destId="{87B0A484-DD9B-413A-B683-1F346335990D}" srcOrd="0" destOrd="0" parTransId="{22A0243E-66F2-46E9-AEF3-17BE554584D3}" sibTransId="{9F8F90FC-AEE2-42BF-91B4-381E622B4AFB}"/>
    <dgm:cxn modelId="{5136A9FC-CD9F-4E14-A851-0FAE8E7D0091}" type="presOf" srcId="{1BFB6BB8-B8E3-40BB-ADAA-296E545B3565}" destId="{D178DC50-4FF5-42D7-954C-76FDC0D860CB}" srcOrd="0" destOrd="0" presId="urn:microsoft.com/office/officeart/2008/layout/VerticalCurvedList"/>
    <dgm:cxn modelId="{A3CE157E-B489-415D-A971-B264154453F7}" type="presParOf" srcId="{9CB81E20-6005-4519-BF6F-D9FECB286137}" destId="{C33E4284-3C7D-4ABC-8762-9E8F9C1269B0}" srcOrd="0" destOrd="0" presId="urn:microsoft.com/office/officeart/2008/layout/VerticalCurvedList"/>
    <dgm:cxn modelId="{E9BF8473-2337-42CA-B802-F0490DB3CE20}" type="presParOf" srcId="{C33E4284-3C7D-4ABC-8762-9E8F9C1269B0}" destId="{A233D9A7-3C78-4E91-BFF4-5499B8D60F0F}" srcOrd="0" destOrd="0" presId="urn:microsoft.com/office/officeart/2008/layout/VerticalCurvedList"/>
    <dgm:cxn modelId="{B4516A82-39F4-40A5-9FDD-46B50BCC17FE}" type="presParOf" srcId="{A233D9A7-3C78-4E91-BFF4-5499B8D60F0F}" destId="{7D716443-1881-4C7D-BA50-A32618204704}" srcOrd="0" destOrd="0" presId="urn:microsoft.com/office/officeart/2008/layout/VerticalCurvedList"/>
    <dgm:cxn modelId="{2867039C-CC25-44CA-BEB7-021253912715}" type="presParOf" srcId="{A233D9A7-3C78-4E91-BFF4-5499B8D60F0F}" destId="{5BFAC405-2CEA-4FEE-9ABF-4136E310FFE9}" srcOrd="1" destOrd="0" presId="urn:microsoft.com/office/officeart/2008/layout/VerticalCurvedList"/>
    <dgm:cxn modelId="{60EA4D57-79A2-4261-BFB1-9D5BB2A3567C}" type="presParOf" srcId="{A233D9A7-3C78-4E91-BFF4-5499B8D60F0F}" destId="{7082B015-561A-4486-97F4-F3E4EA934D8F}" srcOrd="2" destOrd="0" presId="urn:microsoft.com/office/officeart/2008/layout/VerticalCurvedList"/>
    <dgm:cxn modelId="{224C8E3A-BA3A-4BA3-826E-0D7D9D688570}" type="presParOf" srcId="{A233D9A7-3C78-4E91-BFF4-5499B8D60F0F}" destId="{36A8379F-29D0-484E-876A-C6ED7FCF05F2}" srcOrd="3" destOrd="0" presId="urn:microsoft.com/office/officeart/2008/layout/VerticalCurvedList"/>
    <dgm:cxn modelId="{C32BF32B-1471-4B56-8889-B81A6D1956A8}" type="presParOf" srcId="{C33E4284-3C7D-4ABC-8762-9E8F9C1269B0}" destId="{7A55BEC5-38DB-4C60-BEBD-81CDFC0B1452}" srcOrd="1" destOrd="0" presId="urn:microsoft.com/office/officeart/2008/layout/VerticalCurvedList"/>
    <dgm:cxn modelId="{7A4E7353-2206-49C5-8D58-250049E670CE}" type="presParOf" srcId="{C33E4284-3C7D-4ABC-8762-9E8F9C1269B0}" destId="{E0906B3D-DE3A-40FA-AD4C-4666930667D9}" srcOrd="2" destOrd="0" presId="urn:microsoft.com/office/officeart/2008/layout/VerticalCurvedList"/>
    <dgm:cxn modelId="{0D267E13-35F3-4571-868E-EB1E1BE74896}" type="presParOf" srcId="{E0906B3D-DE3A-40FA-AD4C-4666930667D9}" destId="{0BA606FE-DAA5-438C-8F53-B1AB4CE934B3}" srcOrd="0" destOrd="0" presId="urn:microsoft.com/office/officeart/2008/layout/VerticalCurvedList"/>
    <dgm:cxn modelId="{6911C0E2-F0D4-4333-B6F3-4E8E161FDD5E}" type="presParOf" srcId="{C33E4284-3C7D-4ABC-8762-9E8F9C1269B0}" destId="{20B8F656-FDC1-4F53-A237-DBF9D1C469D1}" srcOrd="3" destOrd="0" presId="urn:microsoft.com/office/officeart/2008/layout/VerticalCurvedList"/>
    <dgm:cxn modelId="{89A471D5-1BF7-485C-97F1-56BA624598D4}" type="presParOf" srcId="{C33E4284-3C7D-4ABC-8762-9E8F9C1269B0}" destId="{74B496D8-FAB9-4960-8169-4A74D2924B17}" srcOrd="4" destOrd="0" presId="urn:microsoft.com/office/officeart/2008/layout/VerticalCurvedList"/>
    <dgm:cxn modelId="{5D0C563D-0A68-44B5-8F61-33C1F18A05CD}" type="presParOf" srcId="{74B496D8-FAB9-4960-8169-4A74D2924B17}" destId="{BF09B331-5638-4948-B3F0-40AC9F03ADD8}" srcOrd="0" destOrd="0" presId="urn:microsoft.com/office/officeart/2008/layout/VerticalCurvedList"/>
    <dgm:cxn modelId="{D851E60B-94A9-4BAD-88D1-A5CA3428B66C}" type="presParOf" srcId="{C33E4284-3C7D-4ABC-8762-9E8F9C1269B0}" destId="{D178DC50-4FF5-42D7-954C-76FDC0D860CB}" srcOrd="5" destOrd="0" presId="urn:microsoft.com/office/officeart/2008/layout/VerticalCurvedList"/>
    <dgm:cxn modelId="{8C1A9744-140C-4373-98B0-E49DEF2F21E9}" type="presParOf" srcId="{C33E4284-3C7D-4ABC-8762-9E8F9C1269B0}" destId="{495F0A45-18E8-49F8-9F96-E95C801E7C70}" srcOrd="6" destOrd="0" presId="urn:microsoft.com/office/officeart/2008/layout/VerticalCurvedList"/>
    <dgm:cxn modelId="{DAEBBAC4-D59D-4899-9AE8-6A0313B3360F}" type="presParOf" srcId="{495F0A45-18E8-49F8-9F96-E95C801E7C70}" destId="{63C907F3-EA4D-47BE-BDE6-FF97B55F5BA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716C0CA-0C2D-4DB4-8AD9-55E7E4989251}"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DFEF38D5-C176-41D5-BAB1-91DAA4566DA6}">
      <dgm:prSet phldrT="[Text]" custT="1"/>
      <dgm:spPr/>
      <dgm:t>
        <a:bodyPr/>
        <a:lstStyle/>
        <a:p>
          <a:pPr algn="ctr">
            <a:buFont typeface="Wingdings" panose="05000000000000000000" pitchFamily="2" charset="2"/>
            <a:buChar char=""/>
          </a:pPr>
          <a:r>
            <a:rPr lang="en-PH" sz="2400" dirty="0"/>
            <a:t>duty of care</a:t>
          </a:r>
          <a:endParaRPr lang="en-US" sz="2400" dirty="0"/>
        </a:p>
      </dgm:t>
    </dgm:pt>
    <dgm:pt modelId="{8AA2D3A8-DBB3-4E62-B865-6AB8E4BF4D66}" type="parTrans" cxnId="{5463BEA3-3DBE-4764-8313-D2E41E55D08F}">
      <dgm:prSet/>
      <dgm:spPr/>
      <dgm:t>
        <a:bodyPr/>
        <a:lstStyle/>
        <a:p>
          <a:pPr algn="ctr"/>
          <a:endParaRPr lang="en-US"/>
        </a:p>
      </dgm:t>
    </dgm:pt>
    <dgm:pt modelId="{C660E229-98BE-42C2-BE2D-D6B0360D45F1}" type="sibTrans" cxnId="{5463BEA3-3DBE-4764-8313-D2E41E55D08F}">
      <dgm:prSet/>
      <dgm:spPr/>
      <dgm:t>
        <a:bodyPr/>
        <a:lstStyle/>
        <a:p>
          <a:pPr algn="ctr"/>
          <a:endParaRPr lang="en-US"/>
        </a:p>
      </dgm:t>
    </dgm:pt>
    <dgm:pt modelId="{24F5910B-4225-42F5-9F8E-4B956497CC42}">
      <dgm:prSet phldrT="[Text]" custT="1"/>
      <dgm:spPr/>
      <dgm:t>
        <a:bodyPr/>
        <a:lstStyle/>
        <a:p>
          <a:pPr algn="ctr">
            <a:buFont typeface="Wingdings" panose="05000000000000000000" pitchFamily="2" charset="2"/>
            <a:buChar char=""/>
          </a:pPr>
          <a:r>
            <a:rPr lang="en-PH" sz="2400" dirty="0"/>
            <a:t>human rights</a:t>
          </a:r>
          <a:endParaRPr lang="en-US" sz="2400" dirty="0"/>
        </a:p>
      </dgm:t>
    </dgm:pt>
    <dgm:pt modelId="{C2C18AC9-D2A1-46F0-AE41-403629EA9554}" type="parTrans" cxnId="{9EDF4BCB-6551-4FD2-A77A-ADFD7B55F91A}">
      <dgm:prSet/>
      <dgm:spPr/>
      <dgm:t>
        <a:bodyPr/>
        <a:lstStyle/>
        <a:p>
          <a:pPr algn="ctr"/>
          <a:endParaRPr lang="en-US"/>
        </a:p>
      </dgm:t>
    </dgm:pt>
    <dgm:pt modelId="{4E18853D-CD49-4A39-8624-2D3835458D71}" type="sibTrans" cxnId="{9EDF4BCB-6551-4FD2-A77A-ADFD7B55F91A}">
      <dgm:prSet/>
      <dgm:spPr/>
      <dgm:t>
        <a:bodyPr/>
        <a:lstStyle/>
        <a:p>
          <a:pPr algn="ctr"/>
          <a:endParaRPr lang="en-US"/>
        </a:p>
      </dgm:t>
    </dgm:pt>
    <dgm:pt modelId="{5CCF848A-1D0B-4D19-97FC-434F0FA4834C}">
      <dgm:prSet phldrT="[Text]" custT="1"/>
      <dgm:spPr/>
      <dgm:t>
        <a:bodyPr/>
        <a:lstStyle/>
        <a:p>
          <a:pPr algn="ctr">
            <a:buFont typeface="Wingdings" panose="05000000000000000000" pitchFamily="2" charset="2"/>
            <a:buChar char=""/>
          </a:pPr>
          <a:r>
            <a:rPr lang="en-PH" sz="2400" dirty="0"/>
            <a:t>mandatory reporting.</a:t>
          </a:r>
          <a:endParaRPr lang="en-US" sz="2600" dirty="0"/>
        </a:p>
      </dgm:t>
    </dgm:pt>
    <dgm:pt modelId="{2D0DEBC7-3694-4746-8477-C39450F7B4BB}" type="parTrans" cxnId="{8371AE7C-C41F-4823-BBA4-5C20C5C7AB07}">
      <dgm:prSet/>
      <dgm:spPr/>
      <dgm:t>
        <a:bodyPr/>
        <a:lstStyle/>
        <a:p>
          <a:pPr algn="ctr"/>
          <a:endParaRPr lang="en-US"/>
        </a:p>
      </dgm:t>
    </dgm:pt>
    <dgm:pt modelId="{3D100EC0-194E-471B-800D-6D48F3A4B486}" type="sibTrans" cxnId="{8371AE7C-C41F-4823-BBA4-5C20C5C7AB07}">
      <dgm:prSet/>
      <dgm:spPr/>
      <dgm:t>
        <a:bodyPr/>
        <a:lstStyle/>
        <a:p>
          <a:pPr algn="ctr"/>
          <a:endParaRPr lang="en-US"/>
        </a:p>
      </dgm:t>
    </dgm:pt>
    <dgm:pt modelId="{CD0BABB2-37CB-4754-B648-683EC0991993}" type="pres">
      <dgm:prSet presAssocID="{5716C0CA-0C2D-4DB4-8AD9-55E7E4989251}" presName="diagram" presStyleCnt="0">
        <dgm:presLayoutVars>
          <dgm:dir/>
          <dgm:resizeHandles val="exact"/>
        </dgm:presLayoutVars>
      </dgm:prSet>
      <dgm:spPr/>
    </dgm:pt>
    <dgm:pt modelId="{5C860597-7BCF-4558-BA70-DE3B9CB5FA19}" type="pres">
      <dgm:prSet presAssocID="{DFEF38D5-C176-41D5-BAB1-91DAA4566DA6}" presName="node" presStyleLbl="node1" presStyleIdx="0" presStyleCnt="3">
        <dgm:presLayoutVars>
          <dgm:bulletEnabled val="1"/>
        </dgm:presLayoutVars>
      </dgm:prSet>
      <dgm:spPr/>
    </dgm:pt>
    <dgm:pt modelId="{152B24AB-ECBA-4C86-AC98-013E0E4A893D}" type="pres">
      <dgm:prSet presAssocID="{C660E229-98BE-42C2-BE2D-D6B0360D45F1}" presName="sibTrans" presStyleCnt="0"/>
      <dgm:spPr/>
    </dgm:pt>
    <dgm:pt modelId="{9210068F-78F9-4712-840D-0E5228985A2B}" type="pres">
      <dgm:prSet presAssocID="{24F5910B-4225-42F5-9F8E-4B956497CC42}" presName="node" presStyleLbl="node1" presStyleIdx="1" presStyleCnt="3">
        <dgm:presLayoutVars>
          <dgm:bulletEnabled val="1"/>
        </dgm:presLayoutVars>
      </dgm:prSet>
      <dgm:spPr/>
    </dgm:pt>
    <dgm:pt modelId="{BE1252C4-D125-48BF-874C-EB41616448A3}" type="pres">
      <dgm:prSet presAssocID="{4E18853D-CD49-4A39-8624-2D3835458D71}" presName="sibTrans" presStyleCnt="0"/>
      <dgm:spPr/>
    </dgm:pt>
    <dgm:pt modelId="{DF48AEBB-EC12-4BDA-845A-BC2CD481109A}" type="pres">
      <dgm:prSet presAssocID="{5CCF848A-1D0B-4D19-97FC-434F0FA4834C}" presName="node" presStyleLbl="node1" presStyleIdx="2" presStyleCnt="3">
        <dgm:presLayoutVars>
          <dgm:bulletEnabled val="1"/>
        </dgm:presLayoutVars>
      </dgm:prSet>
      <dgm:spPr/>
    </dgm:pt>
  </dgm:ptLst>
  <dgm:cxnLst>
    <dgm:cxn modelId="{C990435C-275F-4F7E-A315-CD4359604A21}" type="presOf" srcId="{DFEF38D5-C176-41D5-BAB1-91DAA4566DA6}" destId="{5C860597-7BCF-4558-BA70-DE3B9CB5FA19}" srcOrd="0" destOrd="0" presId="urn:microsoft.com/office/officeart/2005/8/layout/default"/>
    <dgm:cxn modelId="{7A125370-F917-493D-8ED6-8A3084588552}" type="presOf" srcId="{5716C0CA-0C2D-4DB4-8AD9-55E7E4989251}" destId="{CD0BABB2-37CB-4754-B648-683EC0991993}" srcOrd="0" destOrd="0" presId="urn:microsoft.com/office/officeart/2005/8/layout/default"/>
    <dgm:cxn modelId="{8371AE7C-C41F-4823-BBA4-5C20C5C7AB07}" srcId="{5716C0CA-0C2D-4DB4-8AD9-55E7E4989251}" destId="{5CCF848A-1D0B-4D19-97FC-434F0FA4834C}" srcOrd="2" destOrd="0" parTransId="{2D0DEBC7-3694-4746-8477-C39450F7B4BB}" sibTransId="{3D100EC0-194E-471B-800D-6D48F3A4B486}"/>
    <dgm:cxn modelId="{C698AF8C-2251-4FEA-8189-D15F92B305D7}" type="presOf" srcId="{24F5910B-4225-42F5-9F8E-4B956497CC42}" destId="{9210068F-78F9-4712-840D-0E5228985A2B}" srcOrd="0" destOrd="0" presId="urn:microsoft.com/office/officeart/2005/8/layout/default"/>
    <dgm:cxn modelId="{5463BEA3-3DBE-4764-8313-D2E41E55D08F}" srcId="{5716C0CA-0C2D-4DB4-8AD9-55E7E4989251}" destId="{DFEF38D5-C176-41D5-BAB1-91DAA4566DA6}" srcOrd="0" destOrd="0" parTransId="{8AA2D3A8-DBB3-4E62-B865-6AB8E4BF4D66}" sibTransId="{C660E229-98BE-42C2-BE2D-D6B0360D45F1}"/>
    <dgm:cxn modelId="{9EDF4BCB-6551-4FD2-A77A-ADFD7B55F91A}" srcId="{5716C0CA-0C2D-4DB4-8AD9-55E7E4989251}" destId="{24F5910B-4225-42F5-9F8E-4B956497CC42}" srcOrd="1" destOrd="0" parTransId="{C2C18AC9-D2A1-46F0-AE41-403629EA9554}" sibTransId="{4E18853D-CD49-4A39-8624-2D3835458D71}"/>
    <dgm:cxn modelId="{123864DD-456E-426B-A2DD-2BA7C0D13EB1}" type="presOf" srcId="{5CCF848A-1D0B-4D19-97FC-434F0FA4834C}" destId="{DF48AEBB-EC12-4BDA-845A-BC2CD481109A}" srcOrd="0" destOrd="0" presId="urn:microsoft.com/office/officeart/2005/8/layout/default"/>
    <dgm:cxn modelId="{B6F33FEF-10EB-4DD3-ADEB-1E34727E4E84}" type="presParOf" srcId="{CD0BABB2-37CB-4754-B648-683EC0991993}" destId="{5C860597-7BCF-4558-BA70-DE3B9CB5FA19}" srcOrd="0" destOrd="0" presId="urn:microsoft.com/office/officeart/2005/8/layout/default"/>
    <dgm:cxn modelId="{B09A70A4-EFD5-4516-A17B-DA8C6A161483}" type="presParOf" srcId="{CD0BABB2-37CB-4754-B648-683EC0991993}" destId="{152B24AB-ECBA-4C86-AC98-013E0E4A893D}" srcOrd="1" destOrd="0" presId="urn:microsoft.com/office/officeart/2005/8/layout/default"/>
    <dgm:cxn modelId="{D95DEC06-A568-4BDC-81A9-7AA214CFA156}" type="presParOf" srcId="{CD0BABB2-37CB-4754-B648-683EC0991993}" destId="{9210068F-78F9-4712-840D-0E5228985A2B}" srcOrd="2" destOrd="0" presId="urn:microsoft.com/office/officeart/2005/8/layout/default"/>
    <dgm:cxn modelId="{29B8A29F-BA18-4082-BEF2-795C53AECFFA}" type="presParOf" srcId="{CD0BABB2-37CB-4754-B648-683EC0991993}" destId="{BE1252C4-D125-48BF-874C-EB41616448A3}" srcOrd="3" destOrd="0" presId="urn:microsoft.com/office/officeart/2005/8/layout/default"/>
    <dgm:cxn modelId="{475FDF13-19B4-4A61-8BEA-BEC79404318A}" type="presParOf" srcId="{CD0BABB2-37CB-4754-B648-683EC0991993}" destId="{DF48AEBB-EC12-4BDA-845A-BC2CD481109A}"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6759DD3-0FC0-4B5A-B223-617F4E364BCE}"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B0FF2C24-E825-4CA0-B8F9-934A7FF37BF1}">
      <dgm:prSet phldrT="[Text]" custT="1"/>
      <dgm:spPr/>
      <dgm:t>
        <a:bodyPr/>
        <a:lstStyle/>
        <a:p>
          <a:pPr>
            <a:buFont typeface="Wingdings" panose="05000000000000000000" pitchFamily="2" charset="2"/>
            <a:buChar char=""/>
          </a:pPr>
          <a:r>
            <a:rPr lang="en-AU" sz="2000" dirty="0"/>
            <a:t>Overseeing compliance of government agencies to recordkeeping requirements</a:t>
          </a:r>
        </a:p>
      </dgm:t>
    </dgm:pt>
    <dgm:pt modelId="{6B24563C-7566-4A8B-95B6-60BCAB060CD1}" type="parTrans" cxnId="{7D0857E7-099B-4FC0-8EF2-ED07A350D703}">
      <dgm:prSet/>
      <dgm:spPr/>
      <dgm:t>
        <a:bodyPr/>
        <a:lstStyle/>
        <a:p>
          <a:endParaRPr lang="en-AU"/>
        </a:p>
      </dgm:t>
    </dgm:pt>
    <dgm:pt modelId="{4FCCD8EB-BB0D-4ACE-A5F6-2922C6050A5D}" type="sibTrans" cxnId="{7D0857E7-099B-4FC0-8EF2-ED07A350D703}">
      <dgm:prSet/>
      <dgm:spPr/>
      <dgm:t>
        <a:bodyPr/>
        <a:lstStyle/>
        <a:p>
          <a:endParaRPr lang="en-AU"/>
        </a:p>
      </dgm:t>
    </dgm:pt>
    <dgm:pt modelId="{5053D15C-466D-4C70-84A8-1EF5CE123DB1}">
      <dgm:prSet custT="1"/>
      <dgm:spPr/>
      <dgm:t>
        <a:bodyPr/>
        <a:lstStyle/>
        <a:p>
          <a:pPr>
            <a:buFont typeface="Wingdings" panose="05000000000000000000" pitchFamily="2" charset="2"/>
            <a:buChar char=""/>
          </a:pPr>
          <a:r>
            <a:rPr lang="en-AU" sz="2000" dirty="0"/>
            <a:t>Making resources available to the public</a:t>
          </a:r>
          <a:endParaRPr lang="en-PH" sz="2000" dirty="0"/>
        </a:p>
      </dgm:t>
    </dgm:pt>
    <dgm:pt modelId="{FDE0F9E8-A77B-4CAC-95D6-DEAE5B9E9DE2}" type="parTrans" cxnId="{331C0ECB-95A1-4395-B0FC-3D88C6E26E6B}">
      <dgm:prSet/>
      <dgm:spPr/>
      <dgm:t>
        <a:bodyPr/>
        <a:lstStyle/>
        <a:p>
          <a:endParaRPr lang="en-AU"/>
        </a:p>
      </dgm:t>
    </dgm:pt>
    <dgm:pt modelId="{CDB8C736-3653-4273-B6A6-6A5A65E6375B}" type="sibTrans" cxnId="{331C0ECB-95A1-4395-B0FC-3D88C6E26E6B}">
      <dgm:prSet/>
      <dgm:spPr/>
      <dgm:t>
        <a:bodyPr/>
        <a:lstStyle/>
        <a:p>
          <a:endParaRPr lang="en-AU"/>
        </a:p>
      </dgm:t>
    </dgm:pt>
    <dgm:pt modelId="{13E0A5F5-649B-440D-87AF-1AC4CBA9C932}">
      <dgm:prSet custT="1"/>
      <dgm:spPr/>
      <dgm:t>
        <a:bodyPr/>
        <a:lstStyle/>
        <a:p>
          <a:r>
            <a:rPr lang="en-AU" sz="2000" dirty="0"/>
            <a:t>Archiving resources</a:t>
          </a:r>
        </a:p>
      </dgm:t>
    </dgm:pt>
    <dgm:pt modelId="{C58B0E00-B6D6-4E6F-A401-A2718E35E010}" type="parTrans" cxnId="{14A09D81-FED6-4B51-9737-208FFB994D1C}">
      <dgm:prSet/>
      <dgm:spPr/>
      <dgm:t>
        <a:bodyPr/>
        <a:lstStyle/>
        <a:p>
          <a:endParaRPr lang="en-AU"/>
        </a:p>
      </dgm:t>
    </dgm:pt>
    <dgm:pt modelId="{BCA48869-2CCF-4C92-BC62-D0FCA2E6EC87}" type="sibTrans" cxnId="{14A09D81-FED6-4B51-9737-208FFB994D1C}">
      <dgm:prSet/>
      <dgm:spPr/>
      <dgm:t>
        <a:bodyPr/>
        <a:lstStyle/>
        <a:p>
          <a:endParaRPr lang="en-AU"/>
        </a:p>
      </dgm:t>
    </dgm:pt>
    <dgm:pt modelId="{A9D00324-D0A3-47A4-A4E2-A2F006A0C998}" type="pres">
      <dgm:prSet presAssocID="{16759DD3-0FC0-4B5A-B223-617F4E364BCE}" presName="Name0" presStyleCnt="0">
        <dgm:presLayoutVars>
          <dgm:chMax val="7"/>
          <dgm:chPref val="7"/>
          <dgm:dir/>
        </dgm:presLayoutVars>
      </dgm:prSet>
      <dgm:spPr/>
    </dgm:pt>
    <dgm:pt modelId="{2CB510AC-2A46-482B-B88A-FBF05D3555AE}" type="pres">
      <dgm:prSet presAssocID="{16759DD3-0FC0-4B5A-B223-617F4E364BCE}" presName="Name1" presStyleCnt="0"/>
      <dgm:spPr/>
    </dgm:pt>
    <dgm:pt modelId="{39087B1D-C109-48B2-BC59-3C2A00D828E3}" type="pres">
      <dgm:prSet presAssocID="{16759DD3-0FC0-4B5A-B223-617F4E364BCE}" presName="cycle" presStyleCnt="0"/>
      <dgm:spPr/>
    </dgm:pt>
    <dgm:pt modelId="{8045CC2E-ABA5-4A8E-B992-3457ED1DCCDF}" type="pres">
      <dgm:prSet presAssocID="{16759DD3-0FC0-4B5A-B223-617F4E364BCE}" presName="srcNode" presStyleLbl="node1" presStyleIdx="0" presStyleCnt="3"/>
      <dgm:spPr/>
    </dgm:pt>
    <dgm:pt modelId="{F74342C1-489B-405B-95B5-46507932A7EA}" type="pres">
      <dgm:prSet presAssocID="{16759DD3-0FC0-4B5A-B223-617F4E364BCE}" presName="conn" presStyleLbl="parChTrans1D2" presStyleIdx="0" presStyleCnt="1"/>
      <dgm:spPr/>
    </dgm:pt>
    <dgm:pt modelId="{244EB4F0-9526-4E75-A909-AB6ADE8D64C5}" type="pres">
      <dgm:prSet presAssocID="{16759DD3-0FC0-4B5A-B223-617F4E364BCE}" presName="extraNode" presStyleLbl="node1" presStyleIdx="0" presStyleCnt="3"/>
      <dgm:spPr/>
    </dgm:pt>
    <dgm:pt modelId="{992CFBD4-CCA7-450A-B038-B68BA673CF52}" type="pres">
      <dgm:prSet presAssocID="{16759DD3-0FC0-4B5A-B223-617F4E364BCE}" presName="dstNode" presStyleLbl="node1" presStyleIdx="0" presStyleCnt="3"/>
      <dgm:spPr/>
    </dgm:pt>
    <dgm:pt modelId="{F16F11B3-8138-4AAF-89A6-182199E08E02}" type="pres">
      <dgm:prSet presAssocID="{B0FF2C24-E825-4CA0-B8F9-934A7FF37BF1}" presName="text_1" presStyleLbl="node1" presStyleIdx="0" presStyleCnt="3">
        <dgm:presLayoutVars>
          <dgm:bulletEnabled val="1"/>
        </dgm:presLayoutVars>
      </dgm:prSet>
      <dgm:spPr/>
    </dgm:pt>
    <dgm:pt modelId="{E876C466-E5DC-4ACF-A6DA-0EED3156BE55}" type="pres">
      <dgm:prSet presAssocID="{B0FF2C24-E825-4CA0-B8F9-934A7FF37BF1}" presName="accent_1" presStyleCnt="0"/>
      <dgm:spPr/>
    </dgm:pt>
    <dgm:pt modelId="{A3C7DBDF-A1B1-4895-8752-F7EB0B1633C0}" type="pres">
      <dgm:prSet presAssocID="{B0FF2C24-E825-4CA0-B8F9-934A7FF37BF1}" presName="accentRepeatNode" presStyleLbl="solidFgAcc1" presStyleIdx="0" presStyleCnt="3"/>
      <dgm:spPr/>
    </dgm:pt>
    <dgm:pt modelId="{668E26F5-C21D-4B68-842D-07BB8BA0D813}" type="pres">
      <dgm:prSet presAssocID="{5053D15C-466D-4C70-84A8-1EF5CE123DB1}" presName="text_2" presStyleLbl="node1" presStyleIdx="1" presStyleCnt="3">
        <dgm:presLayoutVars>
          <dgm:bulletEnabled val="1"/>
        </dgm:presLayoutVars>
      </dgm:prSet>
      <dgm:spPr/>
    </dgm:pt>
    <dgm:pt modelId="{D1A4DB9F-D553-47AD-9BA1-046E16530FA9}" type="pres">
      <dgm:prSet presAssocID="{5053D15C-466D-4C70-84A8-1EF5CE123DB1}" presName="accent_2" presStyleCnt="0"/>
      <dgm:spPr/>
    </dgm:pt>
    <dgm:pt modelId="{87D64087-F66F-4542-9FE0-58B698EA5F9A}" type="pres">
      <dgm:prSet presAssocID="{5053D15C-466D-4C70-84A8-1EF5CE123DB1}" presName="accentRepeatNode" presStyleLbl="solidFgAcc1" presStyleIdx="1" presStyleCnt="3"/>
      <dgm:spPr/>
    </dgm:pt>
    <dgm:pt modelId="{93858E24-7FFD-43F2-81C5-E55F0A0E7FF1}" type="pres">
      <dgm:prSet presAssocID="{13E0A5F5-649B-440D-87AF-1AC4CBA9C932}" presName="text_3" presStyleLbl="node1" presStyleIdx="2" presStyleCnt="3">
        <dgm:presLayoutVars>
          <dgm:bulletEnabled val="1"/>
        </dgm:presLayoutVars>
      </dgm:prSet>
      <dgm:spPr/>
    </dgm:pt>
    <dgm:pt modelId="{C26C80C5-1A44-4A41-ACB9-1FD6D1BB6E5D}" type="pres">
      <dgm:prSet presAssocID="{13E0A5F5-649B-440D-87AF-1AC4CBA9C932}" presName="accent_3" presStyleCnt="0"/>
      <dgm:spPr/>
    </dgm:pt>
    <dgm:pt modelId="{6FFA08CD-F4B8-4B88-9B1D-05F63C126DC9}" type="pres">
      <dgm:prSet presAssocID="{13E0A5F5-649B-440D-87AF-1AC4CBA9C932}" presName="accentRepeatNode" presStyleLbl="solidFgAcc1" presStyleIdx="2" presStyleCnt="3"/>
      <dgm:spPr/>
    </dgm:pt>
  </dgm:ptLst>
  <dgm:cxnLst>
    <dgm:cxn modelId="{E974E920-36A7-4599-AF4C-75DCF049A5F4}" type="presOf" srcId="{4FCCD8EB-BB0D-4ACE-A5F6-2922C6050A5D}" destId="{F74342C1-489B-405B-95B5-46507932A7EA}" srcOrd="0" destOrd="0" presId="urn:microsoft.com/office/officeart/2008/layout/VerticalCurvedList"/>
    <dgm:cxn modelId="{F0ED7426-BD5E-4F5D-A059-58E0CC5712D6}" type="presOf" srcId="{5053D15C-466D-4C70-84A8-1EF5CE123DB1}" destId="{668E26F5-C21D-4B68-842D-07BB8BA0D813}" srcOrd="0" destOrd="0" presId="urn:microsoft.com/office/officeart/2008/layout/VerticalCurvedList"/>
    <dgm:cxn modelId="{FAF14941-2AAE-4D76-8224-ED218D32F52B}" type="presOf" srcId="{16759DD3-0FC0-4B5A-B223-617F4E364BCE}" destId="{A9D00324-D0A3-47A4-A4E2-A2F006A0C998}" srcOrd="0" destOrd="0" presId="urn:microsoft.com/office/officeart/2008/layout/VerticalCurvedList"/>
    <dgm:cxn modelId="{FE35C17A-703C-4AC2-A785-05DE98FAF6C8}" type="presOf" srcId="{B0FF2C24-E825-4CA0-B8F9-934A7FF37BF1}" destId="{F16F11B3-8138-4AAF-89A6-182199E08E02}" srcOrd="0" destOrd="0" presId="urn:microsoft.com/office/officeart/2008/layout/VerticalCurvedList"/>
    <dgm:cxn modelId="{14A09D81-FED6-4B51-9737-208FFB994D1C}" srcId="{16759DD3-0FC0-4B5A-B223-617F4E364BCE}" destId="{13E0A5F5-649B-440D-87AF-1AC4CBA9C932}" srcOrd="2" destOrd="0" parTransId="{C58B0E00-B6D6-4E6F-A401-A2718E35E010}" sibTransId="{BCA48869-2CCF-4C92-BC62-D0FCA2E6EC87}"/>
    <dgm:cxn modelId="{331C0ECB-95A1-4395-B0FC-3D88C6E26E6B}" srcId="{16759DD3-0FC0-4B5A-B223-617F4E364BCE}" destId="{5053D15C-466D-4C70-84A8-1EF5CE123DB1}" srcOrd="1" destOrd="0" parTransId="{FDE0F9E8-A77B-4CAC-95D6-DEAE5B9E9DE2}" sibTransId="{CDB8C736-3653-4273-B6A6-6A5A65E6375B}"/>
    <dgm:cxn modelId="{7D0857E7-099B-4FC0-8EF2-ED07A350D703}" srcId="{16759DD3-0FC0-4B5A-B223-617F4E364BCE}" destId="{B0FF2C24-E825-4CA0-B8F9-934A7FF37BF1}" srcOrd="0" destOrd="0" parTransId="{6B24563C-7566-4A8B-95B6-60BCAB060CD1}" sibTransId="{4FCCD8EB-BB0D-4ACE-A5F6-2922C6050A5D}"/>
    <dgm:cxn modelId="{AE0049F7-8ABE-47A6-B245-1F8C39E4F804}" type="presOf" srcId="{13E0A5F5-649B-440D-87AF-1AC4CBA9C932}" destId="{93858E24-7FFD-43F2-81C5-E55F0A0E7FF1}" srcOrd="0" destOrd="0" presId="urn:microsoft.com/office/officeart/2008/layout/VerticalCurvedList"/>
    <dgm:cxn modelId="{236AA75F-221D-4FD1-A7F7-12842D78226F}" type="presParOf" srcId="{A9D00324-D0A3-47A4-A4E2-A2F006A0C998}" destId="{2CB510AC-2A46-482B-B88A-FBF05D3555AE}" srcOrd="0" destOrd="0" presId="urn:microsoft.com/office/officeart/2008/layout/VerticalCurvedList"/>
    <dgm:cxn modelId="{F1117EB1-1C89-460F-A831-5E2E34E26452}" type="presParOf" srcId="{2CB510AC-2A46-482B-B88A-FBF05D3555AE}" destId="{39087B1D-C109-48B2-BC59-3C2A00D828E3}" srcOrd="0" destOrd="0" presId="urn:microsoft.com/office/officeart/2008/layout/VerticalCurvedList"/>
    <dgm:cxn modelId="{5B767861-6940-467F-8B41-710D8ADEC899}" type="presParOf" srcId="{39087B1D-C109-48B2-BC59-3C2A00D828E3}" destId="{8045CC2E-ABA5-4A8E-B992-3457ED1DCCDF}" srcOrd="0" destOrd="0" presId="urn:microsoft.com/office/officeart/2008/layout/VerticalCurvedList"/>
    <dgm:cxn modelId="{B37E79E2-2F2B-4210-B5DD-44CD12E0EAC1}" type="presParOf" srcId="{39087B1D-C109-48B2-BC59-3C2A00D828E3}" destId="{F74342C1-489B-405B-95B5-46507932A7EA}" srcOrd="1" destOrd="0" presId="urn:microsoft.com/office/officeart/2008/layout/VerticalCurvedList"/>
    <dgm:cxn modelId="{242213F8-F877-410F-99D8-A02DAFEBFDF9}" type="presParOf" srcId="{39087B1D-C109-48B2-BC59-3C2A00D828E3}" destId="{244EB4F0-9526-4E75-A909-AB6ADE8D64C5}" srcOrd="2" destOrd="0" presId="urn:microsoft.com/office/officeart/2008/layout/VerticalCurvedList"/>
    <dgm:cxn modelId="{7F9767D7-2E0A-4FB3-982D-06C448B262D2}" type="presParOf" srcId="{39087B1D-C109-48B2-BC59-3C2A00D828E3}" destId="{992CFBD4-CCA7-450A-B038-B68BA673CF52}" srcOrd="3" destOrd="0" presId="urn:microsoft.com/office/officeart/2008/layout/VerticalCurvedList"/>
    <dgm:cxn modelId="{67BE620C-DBB9-4A0C-9A2E-6ADC68B964ED}" type="presParOf" srcId="{2CB510AC-2A46-482B-B88A-FBF05D3555AE}" destId="{F16F11B3-8138-4AAF-89A6-182199E08E02}" srcOrd="1" destOrd="0" presId="urn:microsoft.com/office/officeart/2008/layout/VerticalCurvedList"/>
    <dgm:cxn modelId="{42F0DA24-BCAB-4E34-8524-33DA69A70111}" type="presParOf" srcId="{2CB510AC-2A46-482B-B88A-FBF05D3555AE}" destId="{E876C466-E5DC-4ACF-A6DA-0EED3156BE55}" srcOrd="2" destOrd="0" presId="urn:microsoft.com/office/officeart/2008/layout/VerticalCurvedList"/>
    <dgm:cxn modelId="{3820D8FB-AE57-43D1-96DC-D7EA761EEEED}" type="presParOf" srcId="{E876C466-E5DC-4ACF-A6DA-0EED3156BE55}" destId="{A3C7DBDF-A1B1-4895-8752-F7EB0B1633C0}" srcOrd="0" destOrd="0" presId="urn:microsoft.com/office/officeart/2008/layout/VerticalCurvedList"/>
    <dgm:cxn modelId="{E3E314DB-4A51-4CD5-8864-82C5CF25EEA6}" type="presParOf" srcId="{2CB510AC-2A46-482B-B88A-FBF05D3555AE}" destId="{668E26F5-C21D-4B68-842D-07BB8BA0D813}" srcOrd="3" destOrd="0" presId="urn:microsoft.com/office/officeart/2008/layout/VerticalCurvedList"/>
    <dgm:cxn modelId="{031F81B2-6437-4AC2-A6B5-40D76439D0C6}" type="presParOf" srcId="{2CB510AC-2A46-482B-B88A-FBF05D3555AE}" destId="{D1A4DB9F-D553-47AD-9BA1-046E16530FA9}" srcOrd="4" destOrd="0" presId="urn:microsoft.com/office/officeart/2008/layout/VerticalCurvedList"/>
    <dgm:cxn modelId="{76FB5264-66D7-482A-ACA9-D6BA221F5DA7}" type="presParOf" srcId="{D1A4DB9F-D553-47AD-9BA1-046E16530FA9}" destId="{87D64087-F66F-4542-9FE0-58B698EA5F9A}" srcOrd="0" destOrd="0" presId="urn:microsoft.com/office/officeart/2008/layout/VerticalCurvedList"/>
    <dgm:cxn modelId="{555CE024-059E-4D1D-BAA7-4403A826D17A}" type="presParOf" srcId="{2CB510AC-2A46-482B-B88A-FBF05D3555AE}" destId="{93858E24-7FFD-43F2-81C5-E55F0A0E7FF1}" srcOrd="5" destOrd="0" presId="urn:microsoft.com/office/officeart/2008/layout/VerticalCurvedList"/>
    <dgm:cxn modelId="{57522AFB-306D-4E66-8BA6-8E71059D07F9}" type="presParOf" srcId="{2CB510AC-2A46-482B-B88A-FBF05D3555AE}" destId="{C26C80C5-1A44-4A41-ACB9-1FD6D1BB6E5D}" srcOrd="6" destOrd="0" presId="urn:microsoft.com/office/officeart/2008/layout/VerticalCurvedList"/>
    <dgm:cxn modelId="{F46D6A30-3B08-405C-8752-BA67D5CC3BAF}" type="presParOf" srcId="{C26C80C5-1A44-4A41-ACB9-1FD6D1BB6E5D}" destId="{6FFA08CD-F4B8-4B88-9B1D-05F63C126DC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8185BAE-A3FE-4466-B757-39D094500F19}"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5F32E18D-CE9A-4631-95EF-2B6220ABC28A}">
      <dgm:prSet phldrT="[Text]" custT="1"/>
      <dgm:spPr/>
      <dgm:t>
        <a:bodyPr/>
        <a:lstStyle/>
        <a:p>
          <a:pPr>
            <a:buFont typeface="Wingdings" panose="05000000000000000000" pitchFamily="2" charset="2"/>
            <a:buChar char=""/>
          </a:pPr>
          <a:r>
            <a:rPr lang="en-AU" sz="2000" dirty="0"/>
            <a:t>freedom of association</a:t>
          </a:r>
          <a:endParaRPr lang="en-US" sz="2000" dirty="0"/>
        </a:p>
      </dgm:t>
    </dgm:pt>
    <dgm:pt modelId="{05D96DA5-0E55-487B-A2FB-BAD9D0FE0ACA}" type="parTrans" cxnId="{7078B508-E84F-459C-A872-146C25C226EF}">
      <dgm:prSet/>
      <dgm:spPr/>
      <dgm:t>
        <a:bodyPr/>
        <a:lstStyle/>
        <a:p>
          <a:endParaRPr lang="en-US"/>
        </a:p>
      </dgm:t>
    </dgm:pt>
    <dgm:pt modelId="{A05B6C59-39DA-4664-BAFC-60450E0E48D1}" type="sibTrans" cxnId="{7078B508-E84F-459C-A872-146C25C226EF}">
      <dgm:prSet/>
      <dgm:spPr/>
      <dgm:t>
        <a:bodyPr/>
        <a:lstStyle/>
        <a:p>
          <a:endParaRPr lang="en-US"/>
        </a:p>
      </dgm:t>
    </dgm:pt>
    <dgm:pt modelId="{1C68D714-8D8B-4941-9E6B-8E340F5258FC}">
      <dgm:prSet phldrT="[Text]" custT="1"/>
      <dgm:spPr/>
      <dgm:t>
        <a:bodyPr/>
        <a:lstStyle/>
        <a:p>
          <a:pPr>
            <a:buFont typeface="Wingdings" panose="05000000000000000000" pitchFamily="2" charset="2"/>
            <a:buChar char=""/>
          </a:pPr>
          <a:r>
            <a:rPr lang="en-AU" sz="2000" dirty="0"/>
            <a:t>collective bargaining</a:t>
          </a:r>
          <a:endParaRPr lang="en-US" sz="2000" dirty="0"/>
        </a:p>
      </dgm:t>
    </dgm:pt>
    <dgm:pt modelId="{86208CC5-426C-431E-BB48-C7265A547D46}" type="parTrans" cxnId="{A3CD8B6B-E1FB-40C4-965C-52B7A58D15D4}">
      <dgm:prSet/>
      <dgm:spPr/>
      <dgm:t>
        <a:bodyPr/>
        <a:lstStyle/>
        <a:p>
          <a:endParaRPr lang="en-US"/>
        </a:p>
      </dgm:t>
    </dgm:pt>
    <dgm:pt modelId="{C2E5450F-5921-4512-871D-F318D7248DC8}" type="sibTrans" cxnId="{A3CD8B6B-E1FB-40C4-965C-52B7A58D15D4}">
      <dgm:prSet/>
      <dgm:spPr/>
      <dgm:t>
        <a:bodyPr/>
        <a:lstStyle/>
        <a:p>
          <a:endParaRPr lang="en-US"/>
        </a:p>
      </dgm:t>
    </dgm:pt>
    <dgm:pt modelId="{37963494-29AA-494A-AEED-99543D84C13C}">
      <dgm:prSet phldrT="[Text]" custT="1"/>
      <dgm:spPr/>
      <dgm:t>
        <a:bodyPr/>
        <a:lstStyle/>
        <a:p>
          <a:pPr>
            <a:buFont typeface="Wingdings" panose="05000000000000000000" pitchFamily="2" charset="2"/>
            <a:buChar char=""/>
          </a:pPr>
          <a:r>
            <a:rPr lang="en-AU" sz="2000" dirty="0"/>
            <a:t>forced or compulsory labour</a:t>
          </a:r>
          <a:endParaRPr lang="en-US" sz="2000" dirty="0"/>
        </a:p>
      </dgm:t>
    </dgm:pt>
    <dgm:pt modelId="{57782C86-3EC3-41F6-BC7D-3ED8CC2C61AD}" type="parTrans" cxnId="{4DDCBC99-3E30-49BC-ACE8-55954153179A}">
      <dgm:prSet/>
      <dgm:spPr/>
      <dgm:t>
        <a:bodyPr/>
        <a:lstStyle/>
        <a:p>
          <a:endParaRPr lang="en-US"/>
        </a:p>
      </dgm:t>
    </dgm:pt>
    <dgm:pt modelId="{CB8DC183-7AA3-40E8-9C29-AD2C88DBA532}" type="sibTrans" cxnId="{4DDCBC99-3E30-49BC-ACE8-55954153179A}">
      <dgm:prSet/>
      <dgm:spPr/>
      <dgm:t>
        <a:bodyPr/>
        <a:lstStyle/>
        <a:p>
          <a:endParaRPr lang="en-US"/>
        </a:p>
      </dgm:t>
    </dgm:pt>
    <dgm:pt modelId="{87AA4B6F-4397-4BF4-AC9F-CBDCB3B0CE1B}">
      <dgm:prSet custT="1"/>
      <dgm:spPr/>
      <dgm:t>
        <a:bodyPr/>
        <a:lstStyle/>
        <a:p>
          <a:pPr>
            <a:buFont typeface="Wingdings" panose="05000000000000000000" pitchFamily="2" charset="2"/>
            <a:buChar char=""/>
          </a:pPr>
          <a:r>
            <a:rPr lang="en-AU" sz="2000" dirty="0"/>
            <a:t>work equality</a:t>
          </a:r>
          <a:endParaRPr lang="en-US" sz="2000" dirty="0"/>
        </a:p>
      </dgm:t>
    </dgm:pt>
    <dgm:pt modelId="{836A6313-189F-4DCA-8FC0-BA8BC25A8FF4}" type="parTrans" cxnId="{92A05C23-7EE8-45EB-AF2D-1A08DFECC30D}">
      <dgm:prSet/>
      <dgm:spPr/>
      <dgm:t>
        <a:bodyPr/>
        <a:lstStyle/>
        <a:p>
          <a:endParaRPr lang="en-US"/>
        </a:p>
      </dgm:t>
    </dgm:pt>
    <dgm:pt modelId="{850E9AE4-2AB7-4AE3-8676-5C48266AF89E}" type="sibTrans" cxnId="{92A05C23-7EE8-45EB-AF2D-1A08DFECC30D}">
      <dgm:prSet/>
      <dgm:spPr/>
      <dgm:t>
        <a:bodyPr/>
        <a:lstStyle/>
        <a:p>
          <a:endParaRPr lang="en-US"/>
        </a:p>
      </dgm:t>
    </dgm:pt>
    <dgm:pt modelId="{023DB66A-5787-4680-A5E7-29FD035C21EE}">
      <dgm:prSet custT="1"/>
      <dgm:spPr/>
      <dgm:t>
        <a:bodyPr/>
        <a:lstStyle/>
        <a:p>
          <a:pPr>
            <a:buFont typeface="Wingdings" panose="05000000000000000000" pitchFamily="2" charset="2"/>
            <a:buChar char=""/>
          </a:pPr>
          <a:r>
            <a:rPr lang="en-AU" sz="2000" dirty="0"/>
            <a:t>protection of child workers.</a:t>
          </a:r>
          <a:endParaRPr lang="en-US" sz="2100" dirty="0"/>
        </a:p>
      </dgm:t>
    </dgm:pt>
    <dgm:pt modelId="{33DA1824-5D01-4BBD-BF4C-B71DE9EF1EA9}" type="parTrans" cxnId="{78DDED8A-DAA9-4BB9-8BA5-D2DA1B59C450}">
      <dgm:prSet/>
      <dgm:spPr/>
      <dgm:t>
        <a:bodyPr/>
        <a:lstStyle/>
        <a:p>
          <a:endParaRPr lang="en-US"/>
        </a:p>
      </dgm:t>
    </dgm:pt>
    <dgm:pt modelId="{56633771-9F62-4C21-A82E-8F06ECAAE859}" type="sibTrans" cxnId="{78DDED8A-DAA9-4BB9-8BA5-D2DA1B59C450}">
      <dgm:prSet/>
      <dgm:spPr/>
      <dgm:t>
        <a:bodyPr/>
        <a:lstStyle/>
        <a:p>
          <a:endParaRPr lang="en-US"/>
        </a:p>
      </dgm:t>
    </dgm:pt>
    <dgm:pt modelId="{093B4B0A-9A34-4C39-A8F6-37814D81F4F5}" type="pres">
      <dgm:prSet presAssocID="{58185BAE-A3FE-4466-B757-39D094500F19}" presName="Name0" presStyleCnt="0">
        <dgm:presLayoutVars>
          <dgm:chMax val="7"/>
          <dgm:chPref val="7"/>
          <dgm:dir/>
        </dgm:presLayoutVars>
      </dgm:prSet>
      <dgm:spPr/>
    </dgm:pt>
    <dgm:pt modelId="{D692F01B-CC79-4EBE-9D62-5974F225DEE7}" type="pres">
      <dgm:prSet presAssocID="{58185BAE-A3FE-4466-B757-39D094500F19}" presName="Name1" presStyleCnt="0"/>
      <dgm:spPr/>
    </dgm:pt>
    <dgm:pt modelId="{0C1B9C19-CFB3-406E-89A5-99CCCE4A5A85}" type="pres">
      <dgm:prSet presAssocID="{58185BAE-A3FE-4466-B757-39D094500F19}" presName="cycle" presStyleCnt="0"/>
      <dgm:spPr/>
    </dgm:pt>
    <dgm:pt modelId="{D99CB68D-4414-4359-9983-0D914C23FD8E}" type="pres">
      <dgm:prSet presAssocID="{58185BAE-A3FE-4466-B757-39D094500F19}" presName="srcNode" presStyleLbl="node1" presStyleIdx="0" presStyleCnt="5"/>
      <dgm:spPr/>
    </dgm:pt>
    <dgm:pt modelId="{A79CD47D-A034-4B65-AF85-5553A1DD3ED6}" type="pres">
      <dgm:prSet presAssocID="{58185BAE-A3FE-4466-B757-39D094500F19}" presName="conn" presStyleLbl="parChTrans1D2" presStyleIdx="0" presStyleCnt="1"/>
      <dgm:spPr/>
    </dgm:pt>
    <dgm:pt modelId="{F802D203-5775-46DD-8FDF-024771548B8A}" type="pres">
      <dgm:prSet presAssocID="{58185BAE-A3FE-4466-B757-39D094500F19}" presName="extraNode" presStyleLbl="node1" presStyleIdx="0" presStyleCnt="5"/>
      <dgm:spPr/>
    </dgm:pt>
    <dgm:pt modelId="{E79FA733-0575-44A8-A944-8880E7EFF3B2}" type="pres">
      <dgm:prSet presAssocID="{58185BAE-A3FE-4466-B757-39D094500F19}" presName="dstNode" presStyleLbl="node1" presStyleIdx="0" presStyleCnt="5"/>
      <dgm:spPr/>
    </dgm:pt>
    <dgm:pt modelId="{953079F1-58ED-4D9C-83A8-C95CFA1B4253}" type="pres">
      <dgm:prSet presAssocID="{5F32E18D-CE9A-4631-95EF-2B6220ABC28A}" presName="text_1" presStyleLbl="node1" presStyleIdx="0" presStyleCnt="5">
        <dgm:presLayoutVars>
          <dgm:bulletEnabled val="1"/>
        </dgm:presLayoutVars>
      </dgm:prSet>
      <dgm:spPr/>
    </dgm:pt>
    <dgm:pt modelId="{9E4D99A8-9F59-4F23-988C-CB3A6D20B751}" type="pres">
      <dgm:prSet presAssocID="{5F32E18D-CE9A-4631-95EF-2B6220ABC28A}" presName="accent_1" presStyleCnt="0"/>
      <dgm:spPr/>
    </dgm:pt>
    <dgm:pt modelId="{18B73DAA-5F7B-4C78-93E1-3421B7B995A8}" type="pres">
      <dgm:prSet presAssocID="{5F32E18D-CE9A-4631-95EF-2B6220ABC28A}" presName="accentRepeatNode" presStyleLbl="solidFgAcc1" presStyleIdx="0" presStyleCnt="5"/>
      <dgm:spPr/>
    </dgm:pt>
    <dgm:pt modelId="{27900D9F-BDA0-497A-8BE8-F71A7DCFEAB3}" type="pres">
      <dgm:prSet presAssocID="{1C68D714-8D8B-4941-9E6B-8E340F5258FC}" presName="text_2" presStyleLbl="node1" presStyleIdx="1" presStyleCnt="5">
        <dgm:presLayoutVars>
          <dgm:bulletEnabled val="1"/>
        </dgm:presLayoutVars>
      </dgm:prSet>
      <dgm:spPr/>
    </dgm:pt>
    <dgm:pt modelId="{90E4210F-99A7-416C-86B8-215FCF03556C}" type="pres">
      <dgm:prSet presAssocID="{1C68D714-8D8B-4941-9E6B-8E340F5258FC}" presName="accent_2" presStyleCnt="0"/>
      <dgm:spPr/>
    </dgm:pt>
    <dgm:pt modelId="{52CBC9C5-7758-4F43-BD78-D3271ED6F6D3}" type="pres">
      <dgm:prSet presAssocID="{1C68D714-8D8B-4941-9E6B-8E340F5258FC}" presName="accentRepeatNode" presStyleLbl="solidFgAcc1" presStyleIdx="1" presStyleCnt="5"/>
      <dgm:spPr/>
    </dgm:pt>
    <dgm:pt modelId="{E37D43F6-6290-4DA2-BB30-4557F2E120CD}" type="pres">
      <dgm:prSet presAssocID="{37963494-29AA-494A-AEED-99543D84C13C}" presName="text_3" presStyleLbl="node1" presStyleIdx="2" presStyleCnt="5">
        <dgm:presLayoutVars>
          <dgm:bulletEnabled val="1"/>
        </dgm:presLayoutVars>
      </dgm:prSet>
      <dgm:spPr/>
    </dgm:pt>
    <dgm:pt modelId="{FFFC9176-3294-482B-B27C-CA680B34EBA0}" type="pres">
      <dgm:prSet presAssocID="{37963494-29AA-494A-AEED-99543D84C13C}" presName="accent_3" presStyleCnt="0"/>
      <dgm:spPr/>
    </dgm:pt>
    <dgm:pt modelId="{E9CF3A69-8C74-4F0E-B1F6-A7651210C37D}" type="pres">
      <dgm:prSet presAssocID="{37963494-29AA-494A-AEED-99543D84C13C}" presName="accentRepeatNode" presStyleLbl="solidFgAcc1" presStyleIdx="2" presStyleCnt="5"/>
      <dgm:spPr/>
    </dgm:pt>
    <dgm:pt modelId="{E7F665CB-3B00-42F3-A280-CE1D341E6F02}" type="pres">
      <dgm:prSet presAssocID="{87AA4B6F-4397-4BF4-AC9F-CBDCB3B0CE1B}" presName="text_4" presStyleLbl="node1" presStyleIdx="3" presStyleCnt="5">
        <dgm:presLayoutVars>
          <dgm:bulletEnabled val="1"/>
        </dgm:presLayoutVars>
      </dgm:prSet>
      <dgm:spPr/>
    </dgm:pt>
    <dgm:pt modelId="{C1F2C837-C6E6-4679-A134-D2F25634B322}" type="pres">
      <dgm:prSet presAssocID="{87AA4B6F-4397-4BF4-AC9F-CBDCB3B0CE1B}" presName="accent_4" presStyleCnt="0"/>
      <dgm:spPr/>
    </dgm:pt>
    <dgm:pt modelId="{1C624D4B-8678-4AFF-A16F-AAC8680AD684}" type="pres">
      <dgm:prSet presAssocID="{87AA4B6F-4397-4BF4-AC9F-CBDCB3B0CE1B}" presName="accentRepeatNode" presStyleLbl="solidFgAcc1" presStyleIdx="3" presStyleCnt="5"/>
      <dgm:spPr/>
    </dgm:pt>
    <dgm:pt modelId="{92E5168C-6C6D-4536-B01D-3829C8AD8F1D}" type="pres">
      <dgm:prSet presAssocID="{023DB66A-5787-4680-A5E7-29FD035C21EE}" presName="text_5" presStyleLbl="node1" presStyleIdx="4" presStyleCnt="5">
        <dgm:presLayoutVars>
          <dgm:bulletEnabled val="1"/>
        </dgm:presLayoutVars>
      </dgm:prSet>
      <dgm:spPr/>
    </dgm:pt>
    <dgm:pt modelId="{838DF75F-7D9E-4C81-9494-FAD296D607B9}" type="pres">
      <dgm:prSet presAssocID="{023DB66A-5787-4680-A5E7-29FD035C21EE}" presName="accent_5" presStyleCnt="0"/>
      <dgm:spPr/>
    </dgm:pt>
    <dgm:pt modelId="{FF393B73-AD6B-440F-A6FE-5E8D396FD25B}" type="pres">
      <dgm:prSet presAssocID="{023DB66A-5787-4680-A5E7-29FD035C21EE}" presName="accentRepeatNode" presStyleLbl="solidFgAcc1" presStyleIdx="4" presStyleCnt="5"/>
      <dgm:spPr/>
    </dgm:pt>
  </dgm:ptLst>
  <dgm:cxnLst>
    <dgm:cxn modelId="{7078B508-E84F-459C-A872-146C25C226EF}" srcId="{58185BAE-A3FE-4466-B757-39D094500F19}" destId="{5F32E18D-CE9A-4631-95EF-2B6220ABC28A}" srcOrd="0" destOrd="0" parTransId="{05D96DA5-0E55-487B-A2FB-BAD9D0FE0ACA}" sibTransId="{A05B6C59-39DA-4664-BAFC-60450E0E48D1}"/>
    <dgm:cxn modelId="{6C3E201C-A170-434C-AC1D-444226850C06}" type="presOf" srcId="{37963494-29AA-494A-AEED-99543D84C13C}" destId="{E37D43F6-6290-4DA2-BB30-4557F2E120CD}" srcOrd="0" destOrd="0" presId="urn:microsoft.com/office/officeart/2008/layout/VerticalCurvedList"/>
    <dgm:cxn modelId="{92A05C23-7EE8-45EB-AF2D-1A08DFECC30D}" srcId="{58185BAE-A3FE-4466-B757-39D094500F19}" destId="{87AA4B6F-4397-4BF4-AC9F-CBDCB3B0CE1B}" srcOrd="3" destOrd="0" parTransId="{836A6313-189F-4DCA-8FC0-BA8BC25A8FF4}" sibTransId="{850E9AE4-2AB7-4AE3-8676-5C48266AF89E}"/>
    <dgm:cxn modelId="{A3CD8B6B-E1FB-40C4-965C-52B7A58D15D4}" srcId="{58185BAE-A3FE-4466-B757-39D094500F19}" destId="{1C68D714-8D8B-4941-9E6B-8E340F5258FC}" srcOrd="1" destOrd="0" parTransId="{86208CC5-426C-431E-BB48-C7265A547D46}" sibTransId="{C2E5450F-5921-4512-871D-F318D7248DC8}"/>
    <dgm:cxn modelId="{552B8E6B-499F-4D06-A910-FDB5CE4AFD66}" type="presOf" srcId="{1C68D714-8D8B-4941-9E6B-8E340F5258FC}" destId="{27900D9F-BDA0-497A-8BE8-F71A7DCFEAB3}" srcOrd="0" destOrd="0" presId="urn:microsoft.com/office/officeart/2008/layout/VerticalCurvedList"/>
    <dgm:cxn modelId="{01A8C06E-E5F3-4479-9593-CB0111BCDB8D}" type="presOf" srcId="{58185BAE-A3FE-4466-B757-39D094500F19}" destId="{093B4B0A-9A34-4C39-A8F6-37814D81F4F5}" srcOrd="0" destOrd="0" presId="urn:microsoft.com/office/officeart/2008/layout/VerticalCurvedList"/>
    <dgm:cxn modelId="{5EE41855-3B9E-45C4-9307-E611776F0BEC}" type="presOf" srcId="{A05B6C59-39DA-4664-BAFC-60450E0E48D1}" destId="{A79CD47D-A034-4B65-AF85-5553A1DD3ED6}" srcOrd="0" destOrd="0" presId="urn:microsoft.com/office/officeart/2008/layout/VerticalCurvedList"/>
    <dgm:cxn modelId="{E47DC276-9E40-4B25-B187-138817B9032D}" type="presOf" srcId="{023DB66A-5787-4680-A5E7-29FD035C21EE}" destId="{92E5168C-6C6D-4536-B01D-3829C8AD8F1D}" srcOrd="0" destOrd="0" presId="urn:microsoft.com/office/officeart/2008/layout/VerticalCurvedList"/>
    <dgm:cxn modelId="{78DDED8A-DAA9-4BB9-8BA5-D2DA1B59C450}" srcId="{58185BAE-A3FE-4466-B757-39D094500F19}" destId="{023DB66A-5787-4680-A5E7-29FD035C21EE}" srcOrd="4" destOrd="0" parTransId="{33DA1824-5D01-4BBD-BF4C-B71DE9EF1EA9}" sibTransId="{56633771-9F62-4C21-A82E-8F06ECAAE859}"/>
    <dgm:cxn modelId="{4DDCBC99-3E30-49BC-ACE8-55954153179A}" srcId="{58185BAE-A3FE-4466-B757-39D094500F19}" destId="{37963494-29AA-494A-AEED-99543D84C13C}" srcOrd="2" destOrd="0" parTransId="{57782C86-3EC3-41F6-BC7D-3ED8CC2C61AD}" sibTransId="{CB8DC183-7AA3-40E8-9C29-AD2C88DBA532}"/>
    <dgm:cxn modelId="{516F8BBA-FDF1-49C1-A8CD-203B86FC3AE7}" type="presOf" srcId="{5F32E18D-CE9A-4631-95EF-2B6220ABC28A}" destId="{953079F1-58ED-4D9C-83A8-C95CFA1B4253}" srcOrd="0" destOrd="0" presId="urn:microsoft.com/office/officeart/2008/layout/VerticalCurvedList"/>
    <dgm:cxn modelId="{825438D3-1BAC-43FD-A192-41F2F84E839F}" type="presOf" srcId="{87AA4B6F-4397-4BF4-AC9F-CBDCB3B0CE1B}" destId="{E7F665CB-3B00-42F3-A280-CE1D341E6F02}" srcOrd="0" destOrd="0" presId="urn:microsoft.com/office/officeart/2008/layout/VerticalCurvedList"/>
    <dgm:cxn modelId="{31B3FFD6-D869-4E87-A7C5-BEE6076A3F97}" type="presParOf" srcId="{093B4B0A-9A34-4C39-A8F6-37814D81F4F5}" destId="{D692F01B-CC79-4EBE-9D62-5974F225DEE7}" srcOrd="0" destOrd="0" presId="urn:microsoft.com/office/officeart/2008/layout/VerticalCurvedList"/>
    <dgm:cxn modelId="{92D02301-DF23-4FFA-A9E2-201C2CC9F207}" type="presParOf" srcId="{D692F01B-CC79-4EBE-9D62-5974F225DEE7}" destId="{0C1B9C19-CFB3-406E-89A5-99CCCE4A5A85}" srcOrd="0" destOrd="0" presId="urn:microsoft.com/office/officeart/2008/layout/VerticalCurvedList"/>
    <dgm:cxn modelId="{AEBD6816-C2A1-4CB5-98B9-4B1BB23DD630}" type="presParOf" srcId="{0C1B9C19-CFB3-406E-89A5-99CCCE4A5A85}" destId="{D99CB68D-4414-4359-9983-0D914C23FD8E}" srcOrd="0" destOrd="0" presId="urn:microsoft.com/office/officeart/2008/layout/VerticalCurvedList"/>
    <dgm:cxn modelId="{58673B41-3B50-4327-BDAA-BA25F9700EC9}" type="presParOf" srcId="{0C1B9C19-CFB3-406E-89A5-99CCCE4A5A85}" destId="{A79CD47D-A034-4B65-AF85-5553A1DD3ED6}" srcOrd="1" destOrd="0" presId="urn:microsoft.com/office/officeart/2008/layout/VerticalCurvedList"/>
    <dgm:cxn modelId="{340D1F2A-0E74-4F5A-8709-9DCC6B7768A1}" type="presParOf" srcId="{0C1B9C19-CFB3-406E-89A5-99CCCE4A5A85}" destId="{F802D203-5775-46DD-8FDF-024771548B8A}" srcOrd="2" destOrd="0" presId="urn:microsoft.com/office/officeart/2008/layout/VerticalCurvedList"/>
    <dgm:cxn modelId="{48DF840F-33F2-4AD4-9856-7C937ED07E7C}" type="presParOf" srcId="{0C1B9C19-CFB3-406E-89A5-99CCCE4A5A85}" destId="{E79FA733-0575-44A8-A944-8880E7EFF3B2}" srcOrd="3" destOrd="0" presId="urn:microsoft.com/office/officeart/2008/layout/VerticalCurvedList"/>
    <dgm:cxn modelId="{4852BACE-2584-4979-B141-3B1B63F461A9}" type="presParOf" srcId="{D692F01B-CC79-4EBE-9D62-5974F225DEE7}" destId="{953079F1-58ED-4D9C-83A8-C95CFA1B4253}" srcOrd="1" destOrd="0" presId="urn:microsoft.com/office/officeart/2008/layout/VerticalCurvedList"/>
    <dgm:cxn modelId="{291DEF92-8087-46B8-99F9-782034DF30C1}" type="presParOf" srcId="{D692F01B-CC79-4EBE-9D62-5974F225DEE7}" destId="{9E4D99A8-9F59-4F23-988C-CB3A6D20B751}" srcOrd="2" destOrd="0" presId="urn:microsoft.com/office/officeart/2008/layout/VerticalCurvedList"/>
    <dgm:cxn modelId="{2A7B1C83-10BD-4154-8DCA-085EB16C74BA}" type="presParOf" srcId="{9E4D99A8-9F59-4F23-988C-CB3A6D20B751}" destId="{18B73DAA-5F7B-4C78-93E1-3421B7B995A8}" srcOrd="0" destOrd="0" presId="urn:microsoft.com/office/officeart/2008/layout/VerticalCurvedList"/>
    <dgm:cxn modelId="{4F8CB16D-4651-429F-8B49-8A34505002D6}" type="presParOf" srcId="{D692F01B-CC79-4EBE-9D62-5974F225DEE7}" destId="{27900D9F-BDA0-497A-8BE8-F71A7DCFEAB3}" srcOrd="3" destOrd="0" presId="urn:microsoft.com/office/officeart/2008/layout/VerticalCurvedList"/>
    <dgm:cxn modelId="{AB8E79C4-2526-40B0-A51E-DB1690FEE5D5}" type="presParOf" srcId="{D692F01B-CC79-4EBE-9D62-5974F225DEE7}" destId="{90E4210F-99A7-416C-86B8-215FCF03556C}" srcOrd="4" destOrd="0" presId="urn:microsoft.com/office/officeart/2008/layout/VerticalCurvedList"/>
    <dgm:cxn modelId="{B4DE4228-A388-400A-A0AB-0531819F7D74}" type="presParOf" srcId="{90E4210F-99A7-416C-86B8-215FCF03556C}" destId="{52CBC9C5-7758-4F43-BD78-D3271ED6F6D3}" srcOrd="0" destOrd="0" presId="urn:microsoft.com/office/officeart/2008/layout/VerticalCurvedList"/>
    <dgm:cxn modelId="{24444AB4-AFAE-4C9E-B3A3-83A6DB61AC37}" type="presParOf" srcId="{D692F01B-CC79-4EBE-9D62-5974F225DEE7}" destId="{E37D43F6-6290-4DA2-BB30-4557F2E120CD}" srcOrd="5" destOrd="0" presId="urn:microsoft.com/office/officeart/2008/layout/VerticalCurvedList"/>
    <dgm:cxn modelId="{6069D54C-2448-4A0C-83F0-F63C9E8EA65B}" type="presParOf" srcId="{D692F01B-CC79-4EBE-9D62-5974F225DEE7}" destId="{FFFC9176-3294-482B-B27C-CA680B34EBA0}" srcOrd="6" destOrd="0" presId="urn:microsoft.com/office/officeart/2008/layout/VerticalCurvedList"/>
    <dgm:cxn modelId="{1DD42713-729D-4665-96D2-D438435FD321}" type="presParOf" srcId="{FFFC9176-3294-482B-B27C-CA680B34EBA0}" destId="{E9CF3A69-8C74-4F0E-B1F6-A7651210C37D}" srcOrd="0" destOrd="0" presId="urn:microsoft.com/office/officeart/2008/layout/VerticalCurvedList"/>
    <dgm:cxn modelId="{F402000C-2274-49E3-A36D-7A801B78BA8A}" type="presParOf" srcId="{D692F01B-CC79-4EBE-9D62-5974F225DEE7}" destId="{E7F665CB-3B00-42F3-A280-CE1D341E6F02}" srcOrd="7" destOrd="0" presId="urn:microsoft.com/office/officeart/2008/layout/VerticalCurvedList"/>
    <dgm:cxn modelId="{95C2502B-6285-4A5A-A029-2E1CFA1CEDE6}" type="presParOf" srcId="{D692F01B-CC79-4EBE-9D62-5974F225DEE7}" destId="{C1F2C837-C6E6-4679-A134-D2F25634B322}" srcOrd="8" destOrd="0" presId="urn:microsoft.com/office/officeart/2008/layout/VerticalCurvedList"/>
    <dgm:cxn modelId="{98C2426B-6412-4976-B7F9-73064E7D5A0D}" type="presParOf" srcId="{C1F2C837-C6E6-4679-A134-D2F25634B322}" destId="{1C624D4B-8678-4AFF-A16F-AAC8680AD684}" srcOrd="0" destOrd="0" presId="urn:microsoft.com/office/officeart/2008/layout/VerticalCurvedList"/>
    <dgm:cxn modelId="{FB3228B7-8A14-4E44-B6F5-D9811D1036EC}" type="presParOf" srcId="{D692F01B-CC79-4EBE-9D62-5974F225DEE7}" destId="{92E5168C-6C6D-4536-B01D-3829C8AD8F1D}" srcOrd="9" destOrd="0" presId="urn:microsoft.com/office/officeart/2008/layout/VerticalCurvedList"/>
    <dgm:cxn modelId="{1F348069-BDBA-4570-A328-88DDD9E40752}" type="presParOf" srcId="{D692F01B-CC79-4EBE-9D62-5974F225DEE7}" destId="{838DF75F-7D9E-4C81-9494-FAD296D607B9}" srcOrd="10" destOrd="0" presId="urn:microsoft.com/office/officeart/2008/layout/VerticalCurvedList"/>
    <dgm:cxn modelId="{F86AEBD1-0167-4D1A-8B7B-B1C487A32368}" type="presParOf" srcId="{838DF75F-7D9E-4C81-9494-FAD296D607B9}" destId="{FF393B73-AD6B-440F-A6FE-5E8D396FD25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A0ED7D6-B413-4A02-9A7E-263F81A950B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7FB9D37E-496E-4F64-A635-DB0529A05B2C}">
      <dgm:prSet phldrT="[Text]" custT="1"/>
      <dgm:spPr/>
      <dgm:t>
        <a:bodyPr/>
        <a:lstStyle/>
        <a:p>
          <a:pPr>
            <a:buClr>
              <a:srgbClr val="262626"/>
            </a:buClr>
            <a:buSzPts val="1200"/>
            <a:buFont typeface="Wingdings" panose="05000000000000000000" pitchFamily="2" charset="2"/>
            <a:buChar char=""/>
          </a:pPr>
          <a:r>
            <a:rPr lang="en-AU" sz="2000" dirty="0"/>
            <a:t>general protections</a:t>
          </a:r>
        </a:p>
      </dgm:t>
    </dgm:pt>
    <dgm:pt modelId="{C2F6D8EC-B7CE-477C-B305-250C890BDF8E}" type="parTrans" cxnId="{48A08C3E-2130-40EB-A727-C45925972030}">
      <dgm:prSet/>
      <dgm:spPr/>
      <dgm:t>
        <a:bodyPr/>
        <a:lstStyle/>
        <a:p>
          <a:endParaRPr lang="en-AU"/>
        </a:p>
      </dgm:t>
    </dgm:pt>
    <dgm:pt modelId="{9D6077A8-8340-40ED-9A93-770448B7E1AF}" type="sibTrans" cxnId="{48A08C3E-2130-40EB-A727-C45925972030}">
      <dgm:prSet/>
      <dgm:spPr/>
      <dgm:t>
        <a:bodyPr/>
        <a:lstStyle/>
        <a:p>
          <a:endParaRPr lang="en-AU"/>
        </a:p>
      </dgm:t>
    </dgm:pt>
    <dgm:pt modelId="{15FA4B89-E56C-40FA-99AF-904645868D1B}">
      <dgm:prSet custT="1"/>
      <dgm:spPr/>
      <dgm:t>
        <a:bodyPr/>
        <a:lstStyle/>
        <a:p>
          <a:pPr>
            <a:buClr>
              <a:srgbClr val="262626"/>
            </a:buClr>
            <a:buSzPts val="1200"/>
            <a:buFont typeface="Wingdings" panose="05000000000000000000" pitchFamily="2" charset="2"/>
            <a:buChar char=""/>
          </a:pPr>
          <a:r>
            <a:rPr lang="en-AU" sz="2000" dirty="0"/>
            <a:t>unfair dismissal</a:t>
          </a:r>
          <a:endParaRPr lang="en-PH" sz="2000" dirty="0"/>
        </a:p>
      </dgm:t>
    </dgm:pt>
    <dgm:pt modelId="{264737CA-5841-46D2-9AE0-7E95E7DB4E48}" type="parTrans" cxnId="{F8175F6C-FE5D-4FBB-BB5B-ED327AD77F80}">
      <dgm:prSet/>
      <dgm:spPr/>
      <dgm:t>
        <a:bodyPr/>
        <a:lstStyle/>
        <a:p>
          <a:endParaRPr lang="en-AU"/>
        </a:p>
      </dgm:t>
    </dgm:pt>
    <dgm:pt modelId="{4865CFF2-BEE0-44BC-92B4-F3E56BEC6AAB}" type="sibTrans" cxnId="{F8175F6C-FE5D-4FBB-BB5B-ED327AD77F80}">
      <dgm:prSet/>
      <dgm:spPr/>
      <dgm:t>
        <a:bodyPr/>
        <a:lstStyle/>
        <a:p>
          <a:endParaRPr lang="en-AU"/>
        </a:p>
      </dgm:t>
    </dgm:pt>
    <dgm:pt modelId="{92F37889-28CB-4DFE-8E0E-7C9391115E1D}">
      <dgm:prSet custT="1"/>
      <dgm:spPr/>
      <dgm:t>
        <a:bodyPr/>
        <a:lstStyle/>
        <a:p>
          <a:pPr>
            <a:buClr>
              <a:srgbClr val="262626"/>
            </a:buClr>
            <a:buSzPts val="1200"/>
            <a:buFont typeface="Wingdings" panose="05000000000000000000" pitchFamily="2" charset="2"/>
            <a:buChar char=""/>
          </a:pPr>
          <a:r>
            <a:rPr lang="en-AU" sz="2000" dirty="0"/>
            <a:t>industrial action</a:t>
          </a:r>
          <a:endParaRPr lang="en-PH" sz="2000" dirty="0"/>
        </a:p>
      </dgm:t>
    </dgm:pt>
    <dgm:pt modelId="{177D6FAA-FC00-4496-9306-3B93B6FF7B87}" type="parTrans" cxnId="{C112F690-910D-4442-94D4-7F420AFC7042}">
      <dgm:prSet/>
      <dgm:spPr/>
      <dgm:t>
        <a:bodyPr/>
        <a:lstStyle/>
        <a:p>
          <a:endParaRPr lang="en-AU"/>
        </a:p>
      </dgm:t>
    </dgm:pt>
    <dgm:pt modelId="{B2810BCE-6409-40F0-AD49-5DD324587161}" type="sibTrans" cxnId="{C112F690-910D-4442-94D4-7F420AFC7042}">
      <dgm:prSet/>
      <dgm:spPr/>
      <dgm:t>
        <a:bodyPr/>
        <a:lstStyle/>
        <a:p>
          <a:endParaRPr lang="en-AU"/>
        </a:p>
      </dgm:t>
    </dgm:pt>
    <dgm:pt modelId="{D31CB252-35E6-4E7E-A3FE-8FC10F246AB2}">
      <dgm:prSet custT="1"/>
      <dgm:spPr/>
      <dgm:t>
        <a:bodyPr/>
        <a:lstStyle/>
        <a:p>
          <a:pPr>
            <a:buClr>
              <a:srgbClr val="262626"/>
            </a:buClr>
            <a:buSzPts val="1200"/>
            <a:buFont typeface="Wingdings" panose="05000000000000000000" pitchFamily="2" charset="2"/>
            <a:buChar char=""/>
          </a:pPr>
          <a:r>
            <a:rPr lang="en-AU" sz="2000" dirty="0"/>
            <a:t>right of entry</a:t>
          </a:r>
          <a:endParaRPr lang="en-PH" sz="2000" dirty="0"/>
        </a:p>
      </dgm:t>
    </dgm:pt>
    <dgm:pt modelId="{7A2F0CB3-2288-409E-9B0A-86688CD4D496}" type="parTrans" cxnId="{E2D18E84-C32F-4B08-B766-035AFC0BB602}">
      <dgm:prSet/>
      <dgm:spPr/>
      <dgm:t>
        <a:bodyPr/>
        <a:lstStyle/>
        <a:p>
          <a:endParaRPr lang="en-AU"/>
        </a:p>
      </dgm:t>
    </dgm:pt>
    <dgm:pt modelId="{04C92462-C021-454A-9FB9-377F43F4DA26}" type="sibTrans" cxnId="{E2D18E84-C32F-4B08-B766-035AFC0BB602}">
      <dgm:prSet/>
      <dgm:spPr/>
      <dgm:t>
        <a:bodyPr/>
        <a:lstStyle/>
        <a:p>
          <a:endParaRPr lang="en-AU"/>
        </a:p>
      </dgm:t>
    </dgm:pt>
    <dgm:pt modelId="{5AABD3BC-D85C-474D-83CC-24778E63EEC5}">
      <dgm:prSet custT="1"/>
      <dgm:spPr/>
      <dgm:t>
        <a:bodyPr/>
        <a:lstStyle/>
        <a:p>
          <a:pPr>
            <a:buClr>
              <a:srgbClr val="262626"/>
            </a:buClr>
            <a:buSzPts val="1200"/>
            <a:buFont typeface="Wingdings" panose="05000000000000000000" pitchFamily="2" charset="2"/>
            <a:buChar char=""/>
          </a:pPr>
          <a:r>
            <a:rPr lang="en-AU" sz="2000" dirty="0"/>
            <a:t>stand down</a:t>
          </a:r>
          <a:endParaRPr lang="en-PH" sz="2000" dirty="0"/>
        </a:p>
      </dgm:t>
    </dgm:pt>
    <dgm:pt modelId="{797E57C5-0EB2-4E6D-8F12-4D9E0C0068CF}" type="parTrans" cxnId="{7D9CABD6-564F-4561-97F0-10130A72F398}">
      <dgm:prSet/>
      <dgm:spPr/>
      <dgm:t>
        <a:bodyPr/>
        <a:lstStyle/>
        <a:p>
          <a:endParaRPr lang="en-AU"/>
        </a:p>
      </dgm:t>
    </dgm:pt>
    <dgm:pt modelId="{28DEB611-3B3B-4DDC-BB5B-C9328FB05429}" type="sibTrans" cxnId="{7D9CABD6-564F-4561-97F0-10130A72F398}">
      <dgm:prSet/>
      <dgm:spPr/>
      <dgm:t>
        <a:bodyPr/>
        <a:lstStyle/>
        <a:p>
          <a:endParaRPr lang="en-AU"/>
        </a:p>
      </dgm:t>
    </dgm:pt>
    <dgm:pt modelId="{F9567300-6BA2-45F1-B7BC-F1265A839DE2}">
      <dgm:prSet custT="1"/>
      <dgm:spPr/>
      <dgm:t>
        <a:bodyPr/>
        <a:lstStyle/>
        <a:p>
          <a:pPr>
            <a:buClr>
              <a:srgbClr val="262626"/>
            </a:buClr>
            <a:buSzPts val="1200"/>
            <a:buFont typeface="Wingdings" panose="05000000000000000000" pitchFamily="2" charset="2"/>
            <a:buChar char=""/>
          </a:pPr>
          <a:r>
            <a:rPr lang="en-AU" sz="2000" dirty="0"/>
            <a:t>other rights and responsibilities</a:t>
          </a:r>
          <a:endParaRPr lang="en-PH" sz="2000" dirty="0"/>
        </a:p>
      </dgm:t>
    </dgm:pt>
    <dgm:pt modelId="{14181648-B234-4FCB-936E-6F6E7956625E}" type="parTrans" cxnId="{1EE62AB5-741D-44F2-B2E3-3C1F40967752}">
      <dgm:prSet/>
      <dgm:spPr/>
      <dgm:t>
        <a:bodyPr/>
        <a:lstStyle/>
        <a:p>
          <a:endParaRPr lang="en-AU"/>
        </a:p>
      </dgm:t>
    </dgm:pt>
    <dgm:pt modelId="{8E9E2EF4-A29E-4C18-B8AB-5C5778463492}" type="sibTrans" cxnId="{1EE62AB5-741D-44F2-B2E3-3C1F40967752}">
      <dgm:prSet/>
      <dgm:spPr/>
      <dgm:t>
        <a:bodyPr/>
        <a:lstStyle/>
        <a:p>
          <a:endParaRPr lang="en-AU"/>
        </a:p>
      </dgm:t>
    </dgm:pt>
    <dgm:pt modelId="{0F3EE115-5F6C-4324-8ECA-84856D5C6470}">
      <dgm:prSet custT="1"/>
      <dgm:spPr/>
      <dgm:t>
        <a:bodyPr/>
        <a:lstStyle/>
        <a:p>
          <a:pPr>
            <a:buClr>
              <a:srgbClr val="262626"/>
            </a:buClr>
            <a:buSzPts val="1200"/>
            <a:buFont typeface="Wingdings" panose="05000000000000000000" pitchFamily="2" charset="2"/>
            <a:buChar char=""/>
          </a:pPr>
          <a:r>
            <a:rPr lang="en-AU" sz="2000" dirty="0"/>
            <a:t>corrupting benefits.</a:t>
          </a:r>
          <a:endParaRPr lang="en-PH" sz="2000" dirty="0"/>
        </a:p>
      </dgm:t>
    </dgm:pt>
    <dgm:pt modelId="{FBEBDECE-62D0-49CA-8D5C-A85F4477B815}" type="parTrans" cxnId="{16B36EED-601D-4F18-ABE0-9B9F298C845C}">
      <dgm:prSet/>
      <dgm:spPr/>
      <dgm:t>
        <a:bodyPr/>
        <a:lstStyle/>
        <a:p>
          <a:endParaRPr lang="en-AU"/>
        </a:p>
      </dgm:t>
    </dgm:pt>
    <dgm:pt modelId="{F94273D9-B7D0-450A-B37A-677FA07945F4}" type="sibTrans" cxnId="{16B36EED-601D-4F18-ABE0-9B9F298C845C}">
      <dgm:prSet/>
      <dgm:spPr/>
      <dgm:t>
        <a:bodyPr/>
        <a:lstStyle/>
        <a:p>
          <a:endParaRPr lang="en-AU"/>
        </a:p>
      </dgm:t>
    </dgm:pt>
    <dgm:pt modelId="{D133B4D4-1770-4735-9163-B058DFC62008}" type="pres">
      <dgm:prSet presAssocID="{EA0ED7D6-B413-4A02-9A7E-263F81A950B0}" presName="diagram" presStyleCnt="0">
        <dgm:presLayoutVars>
          <dgm:dir/>
          <dgm:resizeHandles val="exact"/>
        </dgm:presLayoutVars>
      </dgm:prSet>
      <dgm:spPr/>
    </dgm:pt>
    <dgm:pt modelId="{EF6A8DB0-504D-499C-B525-8DD5EF37629A}" type="pres">
      <dgm:prSet presAssocID="{7FB9D37E-496E-4F64-A635-DB0529A05B2C}" presName="node" presStyleLbl="node1" presStyleIdx="0" presStyleCnt="7">
        <dgm:presLayoutVars>
          <dgm:bulletEnabled val="1"/>
        </dgm:presLayoutVars>
      </dgm:prSet>
      <dgm:spPr/>
    </dgm:pt>
    <dgm:pt modelId="{F9C6F5F8-4841-45EB-B354-496A8456F5C0}" type="pres">
      <dgm:prSet presAssocID="{9D6077A8-8340-40ED-9A93-770448B7E1AF}" presName="sibTrans" presStyleCnt="0"/>
      <dgm:spPr/>
    </dgm:pt>
    <dgm:pt modelId="{B8ACF541-B5EF-4FCD-825F-50BFF8614A1E}" type="pres">
      <dgm:prSet presAssocID="{15FA4B89-E56C-40FA-99AF-904645868D1B}" presName="node" presStyleLbl="node1" presStyleIdx="1" presStyleCnt="7">
        <dgm:presLayoutVars>
          <dgm:bulletEnabled val="1"/>
        </dgm:presLayoutVars>
      </dgm:prSet>
      <dgm:spPr/>
    </dgm:pt>
    <dgm:pt modelId="{65752E72-91E2-4FD8-B117-7F1F1472ED90}" type="pres">
      <dgm:prSet presAssocID="{4865CFF2-BEE0-44BC-92B4-F3E56BEC6AAB}" presName="sibTrans" presStyleCnt="0"/>
      <dgm:spPr/>
    </dgm:pt>
    <dgm:pt modelId="{451F8176-1388-47ED-B765-5A3B86D6B163}" type="pres">
      <dgm:prSet presAssocID="{92F37889-28CB-4DFE-8E0E-7C9391115E1D}" presName="node" presStyleLbl="node1" presStyleIdx="2" presStyleCnt="7">
        <dgm:presLayoutVars>
          <dgm:bulletEnabled val="1"/>
        </dgm:presLayoutVars>
      </dgm:prSet>
      <dgm:spPr/>
    </dgm:pt>
    <dgm:pt modelId="{CE75ACC4-1AE9-46E5-8C7E-A697C4D1646E}" type="pres">
      <dgm:prSet presAssocID="{B2810BCE-6409-40F0-AD49-5DD324587161}" presName="sibTrans" presStyleCnt="0"/>
      <dgm:spPr/>
    </dgm:pt>
    <dgm:pt modelId="{2579E663-3EA6-414B-AB4E-1D5C34A74C34}" type="pres">
      <dgm:prSet presAssocID="{D31CB252-35E6-4E7E-A3FE-8FC10F246AB2}" presName="node" presStyleLbl="node1" presStyleIdx="3" presStyleCnt="7">
        <dgm:presLayoutVars>
          <dgm:bulletEnabled val="1"/>
        </dgm:presLayoutVars>
      </dgm:prSet>
      <dgm:spPr/>
    </dgm:pt>
    <dgm:pt modelId="{5872D9D6-ACD2-4FA8-A97C-8119DED4D9EB}" type="pres">
      <dgm:prSet presAssocID="{04C92462-C021-454A-9FB9-377F43F4DA26}" presName="sibTrans" presStyleCnt="0"/>
      <dgm:spPr/>
    </dgm:pt>
    <dgm:pt modelId="{06D2A078-6AA1-4312-94C6-29B8C2BC281F}" type="pres">
      <dgm:prSet presAssocID="{5AABD3BC-D85C-474D-83CC-24778E63EEC5}" presName="node" presStyleLbl="node1" presStyleIdx="4" presStyleCnt="7">
        <dgm:presLayoutVars>
          <dgm:bulletEnabled val="1"/>
        </dgm:presLayoutVars>
      </dgm:prSet>
      <dgm:spPr/>
    </dgm:pt>
    <dgm:pt modelId="{296DB318-07E3-4D1F-A7C2-73E06EBD4AAE}" type="pres">
      <dgm:prSet presAssocID="{28DEB611-3B3B-4DDC-BB5B-C9328FB05429}" presName="sibTrans" presStyleCnt="0"/>
      <dgm:spPr/>
    </dgm:pt>
    <dgm:pt modelId="{06A057AE-37D3-4F5F-949A-0F2AE6018511}" type="pres">
      <dgm:prSet presAssocID="{F9567300-6BA2-45F1-B7BC-F1265A839DE2}" presName="node" presStyleLbl="node1" presStyleIdx="5" presStyleCnt="7">
        <dgm:presLayoutVars>
          <dgm:bulletEnabled val="1"/>
        </dgm:presLayoutVars>
      </dgm:prSet>
      <dgm:spPr/>
    </dgm:pt>
    <dgm:pt modelId="{26EE2FDA-C78F-46EA-B84A-CCB60C5257A4}" type="pres">
      <dgm:prSet presAssocID="{8E9E2EF4-A29E-4C18-B8AB-5C5778463492}" presName="sibTrans" presStyleCnt="0"/>
      <dgm:spPr/>
    </dgm:pt>
    <dgm:pt modelId="{D12FD3C5-AFAE-48FC-881F-C566E3A84CDD}" type="pres">
      <dgm:prSet presAssocID="{0F3EE115-5F6C-4324-8ECA-84856D5C6470}" presName="node" presStyleLbl="node1" presStyleIdx="6" presStyleCnt="7">
        <dgm:presLayoutVars>
          <dgm:bulletEnabled val="1"/>
        </dgm:presLayoutVars>
      </dgm:prSet>
      <dgm:spPr/>
    </dgm:pt>
  </dgm:ptLst>
  <dgm:cxnLst>
    <dgm:cxn modelId="{E9C56011-0D01-4C61-8DC9-47A0288779F7}" type="presOf" srcId="{7FB9D37E-496E-4F64-A635-DB0529A05B2C}" destId="{EF6A8DB0-504D-499C-B525-8DD5EF37629A}" srcOrd="0" destOrd="0" presId="urn:microsoft.com/office/officeart/2005/8/layout/default"/>
    <dgm:cxn modelId="{70CCF017-9661-4A49-BD45-7FC0CC31CD37}" type="presOf" srcId="{15FA4B89-E56C-40FA-99AF-904645868D1B}" destId="{B8ACF541-B5EF-4FCD-825F-50BFF8614A1E}" srcOrd="0" destOrd="0" presId="urn:microsoft.com/office/officeart/2005/8/layout/default"/>
    <dgm:cxn modelId="{36A9F825-5E44-47FD-B29B-CAC7611413CD}" type="presOf" srcId="{EA0ED7D6-B413-4A02-9A7E-263F81A950B0}" destId="{D133B4D4-1770-4735-9163-B058DFC62008}" srcOrd="0" destOrd="0" presId="urn:microsoft.com/office/officeart/2005/8/layout/default"/>
    <dgm:cxn modelId="{48A08C3E-2130-40EB-A727-C45925972030}" srcId="{EA0ED7D6-B413-4A02-9A7E-263F81A950B0}" destId="{7FB9D37E-496E-4F64-A635-DB0529A05B2C}" srcOrd="0" destOrd="0" parTransId="{C2F6D8EC-B7CE-477C-B305-250C890BDF8E}" sibTransId="{9D6077A8-8340-40ED-9A93-770448B7E1AF}"/>
    <dgm:cxn modelId="{C982A65F-C16D-4326-A874-A36EE4333CDC}" type="presOf" srcId="{5AABD3BC-D85C-474D-83CC-24778E63EEC5}" destId="{06D2A078-6AA1-4312-94C6-29B8C2BC281F}" srcOrd="0" destOrd="0" presId="urn:microsoft.com/office/officeart/2005/8/layout/default"/>
    <dgm:cxn modelId="{C250B061-A375-4B24-AC36-C2210C8923AD}" type="presOf" srcId="{F9567300-6BA2-45F1-B7BC-F1265A839DE2}" destId="{06A057AE-37D3-4F5F-949A-0F2AE6018511}" srcOrd="0" destOrd="0" presId="urn:microsoft.com/office/officeart/2005/8/layout/default"/>
    <dgm:cxn modelId="{F8175F6C-FE5D-4FBB-BB5B-ED327AD77F80}" srcId="{EA0ED7D6-B413-4A02-9A7E-263F81A950B0}" destId="{15FA4B89-E56C-40FA-99AF-904645868D1B}" srcOrd="1" destOrd="0" parTransId="{264737CA-5841-46D2-9AE0-7E95E7DB4E48}" sibTransId="{4865CFF2-BEE0-44BC-92B4-F3E56BEC6AAB}"/>
    <dgm:cxn modelId="{BB24CA6D-3D77-484A-B68C-19F6C3C5C896}" type="presOf" srcId="{0F3EE115-5F6C-4324-8ECA-84856D5C6470}" destId="{D12FD3C5-AFAE-48FC-881F-C566E3A84CDD}" srcOrd="0" destOrd="0" presId="urn:microsoft.com/office/officeart/2005/8/layout/default"/>
    <dgm:cxn modelId="{E2D18E84-C32F-4B08-B766-035AFC0BB602}" srcId="{EA0ED7D6-B413-4A02-9A7E-263F81A950B0}" destId="{D31CB252-35E6-4E7E-A3FE-8FC10F246AB2}" srcOrd="3" destOrd="0" parTransId="{7A2F0CB3-2288-409E-9B0A-86688CD4D496}" sibTransId="{04C92462-C021-454A-9FB9-377F43F4DA26}"/>
    <dgm:cxn modelId="{C112F690-910D-4442-94D4-7F420AFC7042}" srcId="{EA0ED7D6-B413-4A02-9A7E-263F81A950B0}" destId="{92F37889-28CB-4DFE-8E0E-7C9391115E1D}" srcOrd="2" destOrd="0" parTransId="{177D6FAA-FC00-4496-9306-3B93B6FF7B87}" sibTransId="{B2810BCE-6409-40F0-AD49-5DD324587161}"/>
    <dgm:cxn modelId="{1EE62AB5-741D-44F2-B2E3-3C1F40967752}" srcId="{EA0ED7D6-B413-4A02-9A7E-263F81A950B0}" destId="{F9567300-6BA2-45F1-B7BC-F1265A839DE2}" srcOrd="5" destOrd="0" parTransId="{14181648-B234-4FCB-936E-6F6E7956625E}" sibTransId="{8E9E2EF4-A29E-4C18-B8AB-5C5778463492}"/>
    <dgm:cxn modelId="{91BA38BC-D932-407B-9EB5-6C0FEC6DDD38}" type="presOf" srcId="{D31CB252-35E6-4E7E-A3FE-8FC10F246AB2}" destId="{2579E663-3EA6-414B-AB4E-1D5C34A74C34}" srcOrd="0" destOrd="0" presId="urn:microsoft.com/office/officeart/2005/8/layout/default"/>
    <dgm:cxn modelId="{7D9CABD6-564F-4561-97F0-10130A72F398}" srcId="{EA0ED7D6-B413-4A02-9A7E-263F81A950B0}" destId="{5AABD3BC-D85C-474D-83CC-24778E63EEC5}" srcOrd="4" destOrd="0" parTransId="{797E57C5-0EB2-4E6D-8F12-4D9E0C0068CF}" sibTransId="{28DEB611-3B3B-4DDC-BB5B-C9328FB05429}"/>
    <dgm:cxn modelId="{0745E2E4-418F-4E9D-AF71-FC01859AF5F6}" type="presOf" srcId="{92F37889-28CB-4DFE-8E0E-7C9391115E1D}" destId="{451F8176-1388-47ED-B765-5A3B86D6B163}" srcOrd="0" destOrd="0" presId="urn:microsoft.com/office/officeart/2005/8/layout/default"/>
    <dgm:cxn modelId="{16B36EED-601D-4F18-ABE0-9B9F298C845C}" srcId="{EA0ED7D6-B413-4A02-9A7E-263F81A950B0}" destId="{0F3EE115-5F6C-4324-8ECA-84856D5C6470}" srcOrd="6" destOrd="0" parTransId="{FBEBDECE-62D0-49CA-8D5C-A85F4477B815}" sibTransId="{F94273D9-B7D0-450A-B37A-677FA07945F4}"/>
    <dgm:cxn modelId="{27BA1A3C-B316-4EEB-B1A6-4790F3C95B95}" type="presParOf" srcId="{D133B4D4-1770-4735-9163-B058DFC62008}" destId="{EF6A8DB0-504D-499C-B525-8DD5EF37629A}" srcOrd="0" destOrd="0" presId="urn:microsoft.com/office/officeart/2005/8/layout/default"/>
    <dgm:cxn modelId="{119ABAD5-8A6D-4203-89EE-5CB86C922E0E}" type="presParOf" srcId="{D133B4D4-1770-4735-9163-B058DFC62008}" destId="{F9C6F5F8-4841-45EB-B354-496A8456F5C0}" srcOrd="1" destOrd="0" presId="urn:microsoft.com/office/officeart/2005/8/layout/default"/>
    <dgm:cxn modelId="{192D2753-9B9D-42D4-B83A-212F6C6A1C11}" type="presParOf" srcId="{D133B4D4-1770-4735-9163-B058DFC62008}" destId="{B8ACF541-B5EF-4FCD-825F-50BFF8614A1E}" srcOrd="2" destOrd="0" presId="urn:microsoft.com/office/officeart/2005/8/layout/default"/>
    <dgm:cxn modelId="{BD62EED7-BF1C-4D97-B45E-B17744BC4C30}" type="presParOf" srcId="{D133B4D4-1770-4735-9163-B058DFC62008}" destId="{65752E72-91E2-4FD8-B117-7F1F1472ED90}" srcOrd="3" destOrd="0" presId="urn:microsoft.com/office/officeart/2005/8/layout/default"/>
    <dgm:cxn modelId="{7D35260C-A6E1-462F-AB3D-54E0EF4EBA67}" type="presParOf" srcId="{D133B4D4-1770-4735-9163-B058DFC62008}" destId="{451F8176-1388-47ED-B765-5A3B86D6B163}" srcOrd="4" destOrd="0" presId="urn:microsoft.com/office/officeart/2005/8/layout/default"/>
    <dgm:cxn modelId="{50CB644C-82E7-453A-B90F-F96E9565E6A5}" type="presParOf" srcId="{D133B4D4-1770-4735-9163-B058DFC62008}" destId="{CE75ACC4-1AE9-46E5-8C7E-A697C4D1646E}" srcOrd="5" destOrd="0" presId="urn:microsoft.com/office/officeart/2005/8/layout/default"/>
    <dgm:cxn modelId="{ABB9AE05-ABE3-4D41-A3E7-99A7838A9C63}" type="presParOf" srcId="{D133B4D4-1770-4735-9163-B058DFC62008}" destId="{2579E663-3EA6-414B-AB4E-1D5C34A74C34}" srcOrd="6" destOrd="0" presId="urn:microsoft.com/office/officeart/2005/8/layout/default"/>
    <dgm:cxn modelId="{A711C665-3C05-4064-BCF8-A522BFDDFF64}" type="presParOf" srcId="{D133B4D4-1770-4735-9163-B058DFC62008}" destId="{5872D9D6-ACD2-4FA8-A97C-8119DED4D9EB}" srcOrd="7" destOrd="0" presId="urn:microsoft.com/office/officeart/2005/8/layout/default"/>
    <dgm:cxn modelId="{06F3E849-AD73-47F8-A4E3-3B2D32B666C8}" type="presParOf" srcId="{D133B4D4-1770-4735-9163-B058DFC62008}" destId="{06D2A078-6AA1-4312-94C6-29B8C2BC281F}" srcOrd="8" destOrd="0" presId="urn:microsoft.com/office/officeart/2005/8/layout/default"/>
    <dgm:cxn modelId="{813DF8C8-6547-432D-B8C9-3C4DEC6AC5B0}" type="presParOf" srcId="{D133B4D4-1770-4735-9163-B058DFC62008}" destId="{296DB318-07E3-4D1F-A7C2-73E06EBD4AAE}" srcOrd="9" destOrd="0" presId="urn:microsoft.com/office/officeart/2005/8/layout/default"/>
    <dgm:cxn modelId="{1906448F-A989-4411-9D34-AB95FF512EFC}" type="presParOf" srcId="{D133B4D4-1770-4735-9163-B058DFC62008}" destId="{06A057AE-37D3-4F5F-949A-0F2AE6018511}" srcOrd="10" destOrd="0" presId="urn:microsoft.com/office/officeart/2005/8/layout/default"/>
    <dgm:cxn modelId="{DD0A802F-695C-4B46-8F0C-74480A8D14FC}" type="presParOf" srcId="{D133B4D4-1770-4735-9163-B058DFC62008}" destId="{26EE2FDA-C78F-46EA-B84A-CCB60C5257A4}" srcOrd="11" destOrd="0" presId="urn:microsoft.com/office/officeart/2005/8/layout/default"/>
    <dgm:cxn modelId="{6BDF9D5E-74ED-4682-8AD6-315B8DBF44E1}" type="presParOf" srcId="{D133B4D4-1770-4735-9163-B058DFC62008}" destId="{D12FD3C5-AFAE-48FC-881F-C566E3A84CDD}"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804BC9E1-66D0-42FA-B262-906B86F90FDA}"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947A7BDD-DA51-4856-8BDD-68747517D271}">
      <dgm:prSet phldrT="[Text]" custT="1"/>
      <dgm:spPr/>
      <dgm:t>
        <a:bodyPr/>
        <a:lstStyle/>
        <a:p>
          <a:r>
            <a:rPr lang="en-US" sz="2000" dirty="0"/>
            <a:t>c</a:t>
          </a:r>
          <a:r>
            <a:rPr lang="en-PH" sz="2000" dirty="0" err="1"/>
            <a:t>hildren</a:t>
          </a:r>
          <a:endParaRPr lang="en-US" sz="2000" dirty="0"/>
        </a:p>
      </dgm:t>
    </dgm:pt>
    <dgm:pt modelId="{71989B0A-1B4B-4CFE-A153-A317732F9788}" type="parTrans" cxnId="{703975FC-1BC9-43A0-A3B5-60AA5E8417DE}">
      <dgm:prSet/>
      <dgm:spPr/>
      <dgm:t>
        <a:bodyPr/>
        <a:lstStyle/>
        <a:p>
          <a:endParaRPr lang="en-US"/>
        </a:p>
      </dgm:t>
    </dgm:pt>
    <dgm:pt modelId="{7788BA31-40CB-4D93-91D3-C7FB9D0704B9}" type="sibTrans" cxnId="{703975FC-1BC9-43A0-A3B5-60AA5E8417DE}">
      <dgm:prSet/>
      <dgm:spPr/>
      <dgm:t>
        <a:bodyPr/>
        <a:lstStyle/>
        <a:p>
          <a:endParaRPr lang="en-US"/>
        </a:p>
      </dgm:t>
    </dgm:pt>
    <dgm:pt modelId="{3F855DD1-AE24-4549-8BF9-B4F6C34877A1}">
      <dgm:prSet phldrT="[Text]" custT="1"/>
      <dgm:spPr/>
      <dgm:t>
        <a:bodyPr/>
        <a:lstStyle/>
        <a:p>
          <a:pPr>
            <a:buFont typeface="Wingdings" panose="05000000000000000000" pitchFamily="2" charset="2"/>
            <a:buChar char=""/>
          </a:pPr>
          <a:r>
            <a:rPr lang="en-PH" sz="2000" dirty="0"/>
            <a:t>elders</a:t>
          </a:r>
          <a:endParaRPr lang="en-US" sz="2000" dirty="0"/>
        </a:p>
      </dgm:t>
    </dgm:pt>
    <dgm:pt modelId="{A5CBB149-004B-4469-A241-78A50A37CE9A}" type="parTrans" cxnId="{D92891AF-39C8-43C3-86DE-E03E54BC8D8C}">
      <dgm:prSet/>
      <dgm:spPr/>
      <dgm:t>
        <a:bodyPr/>
        <a:lstStyle/>
        <a:p>
          <a:endParaRPr lang="en-US"/>
        </a:p>
      </dgm:t>
    </dgm:pt>
    <dgm:pt modelId="{F6D2C5EF-C892-4600-ACD7-628376E27953}" type="sibTrans" cxnId="{D92891AF-39C8-43C3-86DE-E03E54BC8D8C}">
      <dgm:prSet/>
      <dgm:spPr/>
      <dgm:t>
        <a:bodyPr/>
        <a:lstStyle/>
        <a:p>
          <a:endParaRPr lang="en-US"/>
        </a:p>
      </dgm:t>
    </dgm:pt>
    <dgm:pt modelId="{487AF6E2-0572-46BA-81E3-3AA1EAC3B96E}">
      <dgm:prSet phldrT="[Text]" custT="1"/>
      <dgm:spPr/>
      <dgm:t>
        <a:bodyPr/>
        <a:lstStyle/>
        <a:p>
          <a:pPr>
            <a:buFont typeface="Wingdings" panose="05000000000000000000" pitchFamily="2" charset="2"/>
            <a:buChar char=""/>
          </a:pPr>
          <a:r>
            <a:rPr lang="en-PH" sz="2000" dirty="0"/>
            <a:t>people with disability</a:t>
          </a:r>
          <a:endParaRPr lang="en-US" sz="2000" dirty="0"/>
        </a:p>
      </dgm:t>
    </dgm:pt>
    <dgm:pt modelId="{F09032A9-7AAE-4EA1-901B-0992869FDE78}" type="parTrans" cxnId="{24430108-4EB4-4352-B993-47BC72706D03}">
      <dgm:prSet/>
      <dgm:spPr/>
      <dgm:t>
        <a:bodyPr/>
        <a:lstStyle/>
        <a:p>
          <a:endParaRPr lang="en-US"/>
        </a:p>
      </dgm:t>
    </dgm:pt>
    <dgm:pt modelId="{98E0814B-CBAA-4647-AE52-CB55AA528ED5}" type="sibTrans" cxnId="{24430108-4EB4-4352-B993-47BC72706D03}">
      <dgm:prSet/>
      <dgm:spPr/>
      <dgm:t>
        <a:bodyPr/>
        <a:lstStyle/>
        <a:p>
          <a:endParaRPr lang="en-US"/>
        </a:p>
      </dgm:t>
    </dgm:pt>
    <dgm:pt modelId="{774CA35D-2248-424E-830C-F0259C45C59A}">
      <dgm:prSet custT="1"/>
      <dgm:spPr/>
      <dgm:t>
        <a:bodyPr/>
        <a:lstStyle/>
        <a:p>
          <a:pPr>
            <a:buFont typeface="Wingdings" panose="05000000000000000000" pitchFamily="2" charset="2"/>
            <a:buChar char=""/>
          </a:pPr>
          <a:r>
            <a:rPr lang="en-PH" sz="2000" dirty="0"/>
            <a:t>Aboriginal and Torres Strait Islander people.</a:t>
          </a:r>
          <a:endParaRPr lang="en-US" sz="2000" dirty="0"/>
        </a:p>
      </dgm:t>
    </dgm:pt>
    <dgm:pt modelId="{2954EDEC-3AAE-40AB-A68F-0C428411207C}" type="parTrans" cxnId="{08117ED5-D3FA-4623-B5B8-F0F155B8F47A}">
      <dgm:prSet/>
      <dgm:spPr/>
      <dgm:t>
        <a:bodyPr/>
        <a:lstStyle/>
        <a:p>
          <a:endParaRPr lang="en-US"/>
        </a:p>
      </dgm:t>
    </dgm:pt>
    <dgm:pt modelId="{2B3EFB45-0DF7-4B3B-BFA3-95194A9CEF09}" type="sibTrans" cxnId="{08117ED5-D3FA-4623-B5B8-F0F155B8F47A}">
      <dgm:prSet/>
      <dgm:spPr/>
      <dgm:t>
        <a:bodyPr/>
        <a:lstStyle/>
        <a:p>
          <a:endParaRPr lang="en-US"/>
        </a:p>
      </dgm:t>
    </dgm:pt>
    <dgm:pt modelId="{2BFF4D78-D85C-44AE-B13A-5DA214D2D6A5}" type="pres">
      <dgm:prSet presAssocID="{804BC9E1-66D0-42FA-B262-906B86F90FDA}" presName="Name0" presStyleCnt="0">
        <dgm:presLayoutVars>
          <dgm:dir/>
          <dgm:resizeHandles val="exact"/>
        </dgm:presLayoutVars>
      </dgm:prSet>
      <dgm:spPr/>
    </dgm:pt>
    <dgm:pt modelId="{833392A2-BA19-456D-9604-55CC6B562F89}" type="pres">
      <dgm:prSet presAssocID="{947A7BDD-DA51-4856-8BDD-68747517D271}" presName="node" presStyleLbl="node1" presStyleIdx="0" presStyleCnt="4">
        <dgm:presLayoutVars>
          <dgm:bulletEnabled val="1"/>
        </dgm:presLayoutVars>
      </dgm:prSet>
      <dgm:spPr/>
    </dgm:pt>
    <dgm:pt modelId="{6BC19412-89B7-4DEB-B9AB-EDA1ECAECF47}" type="pres">
      <dgm:prSet presAssocID="{7788BA31-40CB-4D93-91D3-C7FB9D0704B9}" presName="sibTrans" presStyleCnt="0"/>
      <dgm:spPr/>
    </dgm:pt>
    <dgm:pt modelId="{97566F5A-575F-46BB-A483-C94FB4249DFB}" type="pres">
      <dgm:prSet presAssocID="{3F855DD1-AE24-4549-8BF9-B4F6C34877A1}" presName="node" presStyleLbl="node1" presStyleIdx="1" presStyleCnt="4">
        <dgm:presLayoutVars>
          <dgm:bulletEnabled val="1"/>
        </dgm:presLayoutVars>
      </dgm:prSet>
      <dgm:spPr/>
    </dgm:pt>
    <dgm:pt modelId="{AA6623EB-6CD0-47E2-B629-9D21ABF6414E}" type="pres">
      <dgm:prSet presAssocID="{F6D2C5EF-C892-4600-ACD7-628376E27953}" presName="sibTrans" presStyleCnt="0"/>
      <dgm:spPr/>
    </dgm:pt>
    <dgm:pt modelId="{75418848-D8C6-42EE-8034-8D962C86C205}" type="pres">
      <dgm:prSet presAssocID="{487AF6E2-0572-46BA-81E3-3AA1EAC3B96E}" presName="node" presStyleLbl="node1" presStyleIdx="2" presStyleCnt="4">
        <dgm:presLayoutVars>
          <dgm:bulletEnabled val="1"/>
        </dgm:presLayoutVars>
      </dgm:prSet>
      <dgm:spPr/>
    </dgm:pt>
    <dgm:pt modelId="{C9B262DD-C173-4215-A377-788011879212}" type="pres">
      <dgm:prSet presAssocID="{98E0814B-CBAA-4647-AE52-CB55AA528ED5}" presName="sibTrans" presStyleCnt="0"/>
      <dgm:spPr/>
    </dgm:pt>
    <dgm:pt modelId="{8152E695-B99B-4996-90AA-DEAA3BB03EB4}" type="pres">
      <dgm:prSet presAssocID="{774CA35D-2248-424E-830C-F0259C45C59A}" presName="node" presStyleLbl="node1" presStyleIdx="3" presStyleCnt="4">
        <dgm:presLayoutVars>
          <dgm:bulletEnabled val="1"/>
        </dgm:presLayoutVars>
      </dgm:prSet>
      <dgm:spPr/>
    </dgm:pt>
  </dgm:ptLst>
  <dgm:cxnLst>
    <dgm:cxn modelId="{24430108-4EB4-4352-B993-47BC72706D03}" srcId="{804BC9E1-66D0-42FA-B262-906B86F90FDA}" destId="{487AF6E2-0572-46BA-81E3-3AA1EAC3B96E}" srcOrd="2" destOrd="0" parTransId="{F09032A9-7AAE-4EA1-901B-0992869FDE78}" sibTransId="{98E0814B-CBAA-4647-AE52-CB55AA528ED5}"/>
    <dgm:cxn modelId="{A7E65717-3665-4DF7-8D80-54FC9527DC99}" type="presOf" srcId="{774CA35D-2248-424E-830C-F0259C45C59A}" destId="{8152E695-B99B-4996-90AA-DEAA3BB03EB4}" srcOrd="0" destOrd="0" presId="urn:microsoft.com/office/officeart/2005/8/layout/hList6"/>
    <dgm:cxn modelId="{0D95F036-94A3-4E4C-A1C2-E52641D50B6E}" type="presOf" srcId="{487AF6E2-0572-46BA-81E3-3AA1EAC3B96E}" destId="{75418848-D8C6-42EE-8034-8D962C86C205}" srcOrd="0" destOrd="0" presId="urn:microsoft.com/office/officeart/2005/8/layout/hList6"/>
    <dgm:cxn modelId="{41C1AD3C-0E66-4E40-B6DF-27E33BF58D0D}" type="presOf" srcId="{947A7BDD-DA51-4856-8BDD-68747517D271}" destId="{833392A2-BA19-456D-9604-55CC6B562F89}" srcOrd="0" destOrd="0" presId="urn:microsoft.com/office/officeart/2005/8/layout/hList6"/>
    <dgm:cxn modelId="{C6F7FB42-F6F0-480C-8939-D599A23417EB}" type="presOf" srcId="{3F855DD1-AE24-4549-8BF9-B4F6C34877A1}" destId="{97566F5A-575F-46BB-A483-C94FB4249DFB}" srcOrd="0" destOrd="0" presId="urn:microsoft.com/office/officeart/2005/8/layout/hList6"/>
    <dgm:cxn modelId="{1119329F-D865-4B29-8ADA-F62F30D20073}" type="presOf" srcId="{804BC9E1-66D0-42FA-B262-906B86F90FDA}" destId="{2BFF4D78-D85C-44AE-B13A-5DA214D2D6A5}" srcOrd="0" destOrd="0" presId="urn:microsoft.com/office/officeart/2005/8/layout/hList6"/>
    <dgm:cxn modelId="{D92891AF-39C8-43C3-86DE-E03E54BC8D8C}" srcId="{804BC9E1-66D0-42FA-B262-906B86F90FDA}" destId="{3F855DD1-AE24-4549-8BF9-B4F6C34877A1}" srcOrd="1" destOrd="0" parTransId="{A5CBB149-004B-4469-A241-78A50A37CE9A}" sibTransId="{F6D2C5EF-C892-4600-ACD7-628376E27953}"/>
    <dgm:cxn modelId="{08117ED5-D3FA-4623-B5B8-F0F155B8F47A}" srcId="{804BC9E1-66D0-42FA-B262-906B86F90FDA}" destId="{774CA35D-2248-424E-830C-F0259C45C59A}" srcOrd="3" destOrd="0" parTransId="{2954EDEC-3AAE-40AB-A68F-0C428411207C}" sibTransId="{2B3EFB45-0DF7-4B3B-BFA3-95194A9CEF09}"/>
    <dgm:cxn modelId="{703975FC-1BC9-43A0-A3B5-60AA5E8417DE}" srcId="{804BC9E1-66D0-42FA-B262-906B86F90FDA}" destId="{947A7BDD-DA51-4856-8BDD-68747517D271}" srcOrd="0" destOrd="0" parTransId="{71989B0A-1B4B-4CFE-A153-A317732F9788}" sibTransId="{7788BA31-40CB-4D93-91D3-C7FB9D0704B9}"/>
    <dgm:cxn modelId="{708D4E42-0619-4273-B0AE-5E2FED92A93E}" type="presParOf" srcId="{2BFF4D78-D85C-44AE-B13A-5DA214D2D6A5}" destId="{833392A2-BA19-456D-9604-55CC6B562F89}" srcOrd="0" destOrd="0" presId="urn:microsoft.com/office/officeart/2005/8/layout/hList6"/>
    <dgm:cxn modelId="{A945FA85-0DA5-4554-99A2-3159AF5712F6}" type="presParOf" srcId="{2BFF4D78-D85C-44AE-B13A-5DA214D2D6A5}" destId="{6BC19412-89B7-4DEB-B9AB-EDA1ECAECF47}" srcOrd="1" destOrd="0" presId="urn:microsoft.com/office/officeart/2005/8/layout/hList6"/>
    <dgm:cxn modelId="{E99602F1-D692-45D9-9657-2E502B4C54FE}" type="presParOf" srcId="{2BFF4D78-D85C-44AE-B13A-5DA214D2D6A5}" destId="{97566F5A-575F-46BB-A483-C94FB4249DFB}" srcOrd="2" destOrd="0" presId="urn:microsoft.com/office/officeart/2005/8/layout/hList6"/>
    <dgm:cxn modelId="{5FA6FFE7-6819-40D5-AB2F-96A5176A9558}" type="presParOf" srcId="{2BFF4D78-D85C-44AE-B13A-5DA214D2D6A5}" destId="{AA6623EB-6CD0-47E2-B629-9D21ABF6414E}" srcOrd="3" destOrd="0" presId="urn:microsoft.com/office/officeart/2005/8/layout/hList6"/>
    <dgm:cxn modelId="{007DC0F3-C8ED-4F66-B0B2-262FF655CD2D}" type="presParOf" srcId="{2BFF4D78-D85C-44AE-B13A-5DA214D2D6A5}" destId="{75418848-D8C6-42EE-8034-8D962C86C205}" srcOrd="4" destOrd="0" presId="urn:microsoft.com/office/officeart/2005/8/layout/hList6"/>
    <dgm:cxn modelId="{971F917F-E838-4A44-B757-7CB9D4D1D928}" type="presParOf" srcId="{2BFF4D78-D85C-44AE-B13A-5DA214D2D6A5}" destId="{C9B262DD-C173-4215-A377-788011879212}" srcOrd="5" destOrd="0" presId="urn:microsoft.com/office/officeart/2005/8/layout/hList6"/>
    <dgm:cxn modelId="{1F7E265A-0ED9-423A-8A97-314B0EB35FB8}" type="presParOf" srcId="{2BFF4D78-D85C-44AE-B13A-5DA214D2D6A5}" destId="{8152E695-B99B-4996-90AA-DEAA3BB03EB4}"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DE4A7DC-901B-4175-AC26-700C708693E9}"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EE83E22E-DC79-4E91-820B-F654A2E0DC12}">
      <dgm:prSet phldrT="[Text]" custT="1"/>
      <dgm:spPr/>
      <dgm:t>
        <a:bodyPr/>
        <a:lstStyle/>
        <a:p>
          <a:pPr>
            <a:buFont typeface="Wingdings" panose="05000000000000000000" pitchFamily="2" charset="2"/>
            <a:buChar char=""/>
          </a:pPr>
          <a:r>
            <a:rPr lang="en-PH" sz="2000" dirty="0"/>
            <a:t>Right to protection against all forms of discrimination</a:t>
          </a:r>
          <a:endParaRPr lang="en-AU" sz="2000" dirty="0"/>
        </a:p>
      </dgm:t>
    </dgm:pt>
    <dgm:pt modelId="{10AFEF71-1EF0-453D-940A-7529371A942F}" type="parTrans" cxnId="{CABD02AB-2A37-4B5E-B36A-799DB13B9C31}">
      <dgm:prSet/>
      <dgm:spPr/>
      <dgm:t>
        <a:bodyPr/>
        <a:lstStyle/>
        <a:p>
          <a:endParaRPr lang="en-AU"/>
        </a:p>
      </dgm:t>
    </dgm:pt>
    <dgm:pt modelId="{529077B1-D66A-4508-993D-A7A5A90CA21D}" type="sibTrans" cxnId="{CABD02AB-2A37-4B5E-B36A-799DB13B9C31}">
      <dgm:prSet/>
      <dgm:spPr/>
      <dgm:t>
        <a:bodyPr/>
        <a:lstStyle/>
        <a:p>
          <a:endParaRPr lang="en-AU"/>
        </a:p>
      </dgm:t>
    </dgm:pt>
    <dgm:pt modelId="{423459F4-A231-431D-A8D8-A86D53B556CC}">
      <dgm:prSet custT="1"/>
      <dgm:spPr/>
      <dgm:t>
        <a:bodyPr/>
        <a:lstStyle/>
        <a:p>
          <a:pPr>
            <a:buFont typeface="Wingdings" panose="05000000000000000000" pitchFamily="2" charset="2"/>
            <a:buChar char=""/>
          </a:pPr>
          <a:r>
            <a:rPr lang="en-PH" sz="2000" dirty="0"/>
            <a:t>Right to care and protection services that comply with standards such as safety and health</a:t>
          </a:r>
        </a:p>
      </dgm:t>
    </dgm:pt>
    <dgm:pt modelId="{75881A4F-32F8-49A8-BD2F-061FAE0B4136}" type="parTrans" cxnId="{0B9B24E1-C4B0-427C-B724-5C9AAC571480}">
      <dgm:prSet/>
      <dgm:spPr/>
      <dgm:t>
        <a:bodyPr/>
        <a:lstStyle/>
        <a:p>
          <a:endParaRPr lang="en-AU"/>
        </a:p>
      </dgm:t>
    </dgm:pt>
    <dgm:pt modelId="{9580F923-D2F7-41BB-931F-E3DF3597B077}" type="sibTrans" cxnId="{0B9B24E1-C4B0-427C-B724-5C9AAC571480}">
      <dgm:prSet/>
      <dgm:spPr/>
      <dgm:t>
        <a:bodyPr/>
        <a:lstStyle/>
        <a:p>
          <a:endParaRPr lang="en-AU"/>
        </a:p>
      </dgm:t>
    </dgm:pt>
    <dgm:pt modelId="{DF7E61F1-DF55-463A-9EDD-7892F4CD865D}">
      <dgm:prSet custT="1"/>
      <dgm:spPr/>
      <dgm:t>
        <a:bodyPr/>
        <a:lstStyle/>
        <a:p>
          <a:pPr>
            <a:buFont typeface="Wingdings" panose="05000000000000000000" pitchFamily="2" charset="2"/>
            <a:buChar char=""/>
          </a:pPr>
          <a:r>
            <a:rPr lang="en-PH" sz="2000" dirty="0"/>
            <a:t>Right to freedom of expression, thought, conscience and religion</a:t>
          </a:r>
        </a:p>
      </dgm:t>
    </dgm:pt>
    <dgm:pt modelId="{C592EEE8-7786-477A-B9C3-8C684EF9F95B}" type="parTrans" cxnId="{14247D17-1F4B-4C62-A55F-404863ACB490}">
      <dgm:prSet/>
      <dgm:spPr/>
      <dgm:t>
        <a:bodyPr/>
        <a:lstStyle/>
        <a:p>
          <a:endParaRPr lang="en-AU"/>
        </a:p>
      </dgm:t>
    </dgm:pt>
    <dgm:pt modelId="{93F134F7-7DB5-4747-BAF7-171A7A365F46}" type="sibTrans" cxnId="{14247D17-1F4B-4C62-A55F-404863ACB490}">
      <dgm:prSet/>
      <dgm:spPr/>
      <dgm:t>
        <a:bodyPr/>
        <a:lstStyle/>
        <a:p>
          <a:endParaRPr lang="en-AU"/>
        </a:p>
      </dgm:t>
    </dgm:pt>
    <dgm:pt modelId="{2D24C669-5A55-484A-9F22-C5E0E1054385}">
      <dgm:prSet custT="1"/>
      <dgm:spPr/>
      <dgm:t>
        <a:bodyPr/>
        <a:lstStyle/>
        <a:p>
          <a:pPr>
            <a:buFont typeface="Wingdings" panose="05000000000000000000" pitchFamily="2" charset="2"/>
            <a:buChar char=""/>
          </a:pPr>
          <a:r>
            <a:rPr lang="en-PH" sz="2000" dirty="0"/>
            <a:t>Right to protection from all forms of harm</a:t>
          </a:r>
        </a:p>
      </dgm:t>
    </dgm:pt>
    <dgm:pt modelId="{15ED9CF0-E15D-4C14-99E7-B6654887FC4B}" type="parTrans" cxnId="{D7EB41A0-E9C3-40C9-8200-B4D11AEEAC4B}">
      <dgm:prSet/>
      <dgm:spPr/>
      <dgm:t>
        <a:bodyPr/>
        <a:lstStyle/>
        <a:p>
          <a:endParaRPr lang="en-AU"/>
        </a:p>
      </dgm:t>
    </dgm:pt>
    <dgm:pt modelId="{D4BDD11A-7158-490D-BA16-86889F58CD45}" type="sibTrans" cxnId="{D7EB41A0-E9C3-40C9-8200-B4D11AEEAC4B}">
      <dgm:prSet/>
      <dgm:spPr/>
      <dgm:t>
        <a:bodyPr/>
        <a:lstStyle/>
        <a:p>
          <a:endParaRPr lang="en-AU"/>
        </a:p>
      </dgm:t>
    </dgm:pt>
    <dgm:pt modelId="{5CA069AB-1FCB-44C0-BC46-D6F7F68CFABA}">
      <dgm:prSet custT="1"/>
      <dgm:spPr/>
      <dgm:t>
        <a:bodyPr/>
        <a:lstStyle/>
        <a:p>
          <a:r>
            <a:rPr lang="en-PH" sz="2000" dirty="0"/>
            <a:t>Right to equal opportunities in education and development</a:t>
          </a:r>
          <a:endParaRPr lang="en-AU" sz="2000" dirty="0"/>
        </a:p>
      </dgm:t>
    </dgm:pt>
    <dgm:pt modelId="{652671BD-D1C6-4BBC-BF06-6E31D766B22A}" type="parTrans" cxnId="{97D2A602-067D-4267-BC91-52561934DB61}">
      <dgm:prSet/>
      <dgm:spPr/>
      <dgm:t>
        <a:bodyPr/>
        <a:lstStyle/>
        <a:p>
          <a:endParaRPr lang="en-AU"/>
        </a:p>
      </dgm:t>
    </dgm:pt>
    <dgm:pt modelId="{C4690D42-6599-4D5A-8B5B-D0C84FE39BE5}" type="sibTrans" cxnId="{97D2A602-067D-4267-BC91-52561934DB61}">
      <dgm:prSet/>
      <dgm:spPr/>
      <dgm:t>
        <a:bodyPr/>
        <a:lstStyle/>
        <a:p>
          <a:endParaRPr lang="en-AU"/>
        </a:p>
      </dgm:t>
    </dgm:pt>
    <dgm:pt modelId="{1BB047C1-8843-4DD7-A475-346A3D5B3C9B}" type="pres">
      <dgm:prSet presAssocID="{BDE4A7DC-901B-4175-AC26-700C708693E9}" presName="Name0" presStyleCnt="0">
        <dgm:presLayoutVars>
          <dgm:chMax val="7"/>
          <dgm:chPref val="7"/>
          <dgm:dir/>
        </dgm:presLayoutVars>
      </dgm:prSet>
      <dgm:spPr/>
    </dgm:pt>
    <dgm:pt modelId="{56545E47-3C7D-4344-8B0D-EB1DC84BAB88}" type="pres">
      <dgm:prSet presAssocID="{BDE4A7DC-901B-4175-AC26-700C708693E9}" presName="Name1" presStyleCnt="0"/>
      <dgm:spPr/>
    </dgm:pt>
    <dgm:pt modelId="{6B91273B-5457-40A5-8945-5137A819922D}" type="pres">
      <dgm:prSet presAssocID="{BDE4A7DC-901B-4175-AC26-700C708693E9}" presName="cycle" presStyleCnt="0"/>
      <dgm:spPr/>
    </dgm:pt>
    <dgm:pt modelId="{FC7BDECA-400F-41E9-9CFD-04F66924770D}" type="pres">
      <dgm:prSet presAssocID="{BDE4A7DC-901B-4175-AC26-700C708693E9}" presName="srcNode" presStyleLbl="node1" presStyleIdx="0" presStyleCnt="5"/>
      <dgm:spPr/>
    </dgm:pt>
    <dgm:pt modelId="{5CD0D008-E0D9-4730-A7F5-1E2F45B5C08C}" type="pres">
      <dgm:prSet presAssocID="{BDE4A7DC-901B-4175-AC26-700C708693E9}" presName="conn" presStyleLbl="parChTrans1D2" presStyleIdx="0" presStyleCnt="1"/>
      <dgm:spPr/>
    </dgm:pt>
    <dgm:pt modelId="{CAF64DA1-23F2-4A8E-8C9D-5802B64D8E02}" type="pres">
      <dgm:prSet presAssocID="{BDE4A7DC-901B-4175-AC26-700C708693E9}" presName="extraNode" presStyleLbl="node1" presStyleIdx="0" presStyleCnt="5"/>
      <dgm:spPr/>
    </dgm:pt>
    <dgm:pt modelId="{8ACAF525-DC7A-4ADF-BB38-5D1E35769700}" type="pres">
      <dgm:prSet presAssocID="{BDE4A7DC-901B-4175-AC26-700C708693E9}" presName="dstNode" presStyleLbl="node1" presStyleIdx="0" presStyleCnt="5"/>
      <dgm:spPr/>
    </dgm:pt>
    <dgm:pt modelId="{750EB094-DB36-49A8-A0FB-E93E8A467583}" type="pres">
      <dgm:prSet presAssocID="{EE83E22E-DC79-4E91-820B-F654A2E0DC12}" presName="text_1" presStyleLbl="node1" presStyleIdx="0" presStyleCnt="5">
        <dgm:presLayoutVars>
          <dgm:bulletEnabled val="1"/>
        </dgm:presLayoutVars>
      </dgm:prSet>
      <dgm:spPr/>
    </dgm:pt>
    <dgm:pt modelId="{B25D205D-C6DA-4346-B295-7BC61F6B16CC}" type="pres">
      <dgm:prSet presAssocID="{EE83E22E-DC79-4E91-820B-F654A2E0DC12}" presName="accent_1" presStyleCnt="0"/>
      <dgm:spPr/>
    </dgm:pt>
    <dgm:pt modelId="{85B92630-5EF4-46F9-805D-03896EA1C907}" type="pres">
      <dgm:prSet presAssocID="{EE83E22E-DC79-4E91-820B-F654A2E0DC12}" presName="accentRepeatNode" presStyleLbl="solidFgAcc1" presStyleIdx="0" presStyleCnt="5"/>
      <dgm:spPr/>
    </dgm:pt>
    <dgm:pt modelId="{0A825197-FD65-4E76-BDDD-19DDAE63A2A4}" type="pres">
      <dgm:prSet presAssocID="{423459F4-A231-431D-A8D8-A86D53B556CC}" presName="text_2" presStyleLbl="node1" presStyleIdx="1" presStyleCnt="5" custScaleY="154559">
        <dgm:presLayoutVars>
          <dgm:bulletEnabled val="1"/>
        </dgm:presLayoutVars>
      </dgm:prSet>
      <dgm:spPr/>
    </dgm:pt>
    <dgm:pt modelId="{BC064DD0-0710-4E22-9424-0286A5BBFBC0}" type="pres">
      <dgm:prSet presAssocID="{423459F4-A231-431D-A8D8-A86D53B556CC}" presName="accent_2" presStyleCnt="0"/>
      <dgm:spPr/>
    </dgm:pt>
    <dgm:pt modelId="{A095BB8A-3EA3-4457-B439-04FC5C2AF7FF}" type="pres">
      <dgm:prSet presAssocID="{423459F4-A231-431D-A8D8-A86D53B556CC}" presName="accentRepeatNode" presStyleLbl="solidFgAcc1" presStyleIdx="1" presStyleCnt="5"/>
      <dgm:spPr/>
    </dgm:pt>
    <dgm:pt modelId="{9E6DAA2A-46F8-4AFB-B232-B421B441C1DA}" type="pres">
      <dgm:prSet presAssocID="{DF7E61F1-DF55-463A-9EDD-7892F4CD865D}" presName="text_3" presStyleLbl="node1" presStyleIdx="2" presStyleCnt="5">
        <dgm:presLayoutVars>
          <dgm:bulletEnabled val="1"/>
        </dgm:presLayoutVars>
      </dgm:prSet>
      <dgm:spPr/>
    </dgm:pt>
    <dgm:pt modelId="{9E31BEA1-13BB-4C8F-BEA6-BF8ABE351BDF}" type="pres">
      <dgm:prSet presAssocID="{DF7E61F1-DF55-463A-9EDD-7892F4CD865D}" presName="accent_3" presStyleCnt="0"/>
      <dgm:spPr/>
    </dgm:pt>
    <dgm:pt modelId="{960B47A3-0500-4053-9CCE-9D5D2DE38B52}" type="pres">
      <dgm:prSet presAssocID="{DF7E61F1-DF55-463A-9EDD-7892F4CD865D}" presName="accentRepeatNode" presStyleLbl="solidFgAcc1" presStyleIdx="2" presStyleCnt="5"/>
      <dgm:spPr/>
    </dgm:pt>
    <dgm:pt modelId="{0B221992-ADA3-4B7F-B7C3-E2DF9A1DD2F6}" type="pres">
      <dgm:prSet presAssocID="{2D24C669-5A55-484A-9F22-C5E0E1054385}" presName="text_4" presStyleLbl="node1" presStyleIdx="3" presStyleCnt="5">
        <dgm:presLayoutVars>
          <dgm:bulletEnabled val="1"/>
        </dgm:presLayoutVars>
      </dgm:prSet>
      <dgm:spPr/>
    </dgm:pt>
    <dgm:pt modelId="{835DCFF5-7E29-4B6A-8FDF-38023117BA48}" type="pres">
      <dgm:prSet presAssocID="{2D24C669-5A55-484A-9F22-C5E0E1054385}" presName="accent_4" presStyleCnt="0"/>
      <dgm:spPr/>
    </dgm:pt>
    <dgm:pt modelId="{E7918909-9136-4BD3-9A11-F3E5E4E96482}" type="pres">
      <dgm:prSet presAssocID="{2D24C669-5A55-484A-9F22-C5E0E1054385}" presName="accentRepeatNode" presStyleLbl="solidFgAcc1" presStyleIdx="3" presStyleCnt="5"/>
      <dgm:spPr/>
    </dgm:pt>
    <dgm:pt modelId="{8DDF9681-C4C1-4F12-BFD3-04000573AE80}" type="pres">
      <dgm:prSet presAssocID="{5CA069AB-1FCB-44C0-BC46-D6F7F68CFABA}" presName="text_5" presStyleLbl="node1" presStyleIdx="4" presStyleCnt="5">
        <dgm:presLayoutVars>
          <dgm:bulletEnabled val="1"/>
        </dgm:presLayoutVars>
      </dgm:prSet>
      <dgm:spPr/>
    </dgm:pt>
    <dgm:pt modelId="{76AA2E16-8D7E-415E-BD09-9074826E1AD4}" type="pres">
      <dgm:prSet presAssocID="{5CA069AB-1FCB-44C0-BC46-D6F7F68CFABA}" presName="accent_5" presStyleCnt="0"/>
      <dgm:spPr/>
    </dgm:pt>
    <dgm:pt modelId="{FD8E0823-2200-426E-B9CD-73EB40BD0E7A}" type="pres">
      <dgm:prSet presAssocID="{5CA069AB-1FCB-44C0-BC46-D6F7F68CFABA}" presName="accentRepeatNode" presStyleLbl="solidFgAcc1" presStyleIdx="4" presStyleCnt="5"/>
      <dgm:spPr/>
    </dgm:pt>
  </dgm:ptLst>
  <dgm:cxnLst>
    <dgm:cxn modelId="{97D2A602-067D-4267-BC91-52561934DB61}" srcId="{BDE4A7DC-901B-4175-AC26-700C708693E9}" destId="{5CA069AB-1FCB-44C0-BC46-D6F7F68CFABA}" srcOrd="4" destOrd="0" parTransId="{652671BD-D1C6-4BBC-BF06-6E31D766B22A}" sibTransId="{C4690D42-6599-4D5A-8B5B-D0C84FE39BE5}"/>
    <dgm:cxn modelId="{14247D17-1F4B-4C62-A55F-404863ACB490}" srcId="{BDE4A7DC-901B-4175-AC26-700C708693E9}" destId="{DF7E61F1-DF55-463A-9EDD-7892F4CD865D}" srcOrd="2" destOrd="0" parTransId="{C592EEE8-7786-477A-B9C3-8C684EF9F95B}" sibTransId="{93F134F7-7DB5-4747-BAF7-171A7A365F46}"/>
    <dgm:cxn modelId="{B1558339-7A44-456C-930F-9CBDC6ED1D96}" type="presOf" srcId="{423459F4-A231-431D-A8D8-A86D53B556CC}" destId="{0A825197-FD65-4E76-BDDD-19DDAE63A2A4}" srcOrd="0" destOrd="0" presId="urn:microsoft.com/office/officeart/2008/layout/VerticalCurvedList"/>
    <dgm:cxn modelId="{EEFCEE48-551C-43C8-9B05-F1E17095DB3C}" type="presOf" srcId="{2D24C669-5A55-484A-9F22-C5E0E1054385}" destId="{0B221992-ADA3-4B7F-B7C3-E2DF9A1DD2F6}" srcOrd="0" destOrd="0" presId="urn:microsoft.com/office/officeart/2008/layout/VerticalCurvedList"/>
    <dgm:cxn modelId="{232E2790-3EB3-49AC-A286-0BCF0F1594E9}" type="presOf" srcId="{EE83E22E-DC79-4E91-820B-F654A2E0DC12}" destId="{750EB094-DB36-49A8-A0FB-E93E8A467583}" srcOrd="0" destOrd="0" presId="urn:microsoft.com/office/officeart/2008/layout/VerticalCurvedList"/>
    <dgm:cxn modelId="{DFD53194-54C9-4003-B1F9-B9BF2411D650}" type="presOf" srcId="{DF7E61F1-DF55-463A-9EDD-7892F4CD865D}" destId="{9E6DAA2A-46F8-4AFB-B232-B421B441C1DA}" srcOrd="0" destOrd="0" presId="urn:microsoft.com/office/officeart/2008/layout/VerticalCurvedList"/>
    <dgm:cxn modelId="{D7EB41A0-E9C3-40C9-8200-B4D11AEEAC4B}" srcId="{BDE4A7DC-901B-4175-AC26-700C708693E9}" destId="{2D24C669-5A55-484A-9F22-C5E0E1054385}" srcOrd="3" destOrd="0" parTransId="{15ED9CF0-E15D-4C14-99E7-B6654887FC4B}" sibTransId="{D4BDD11A-7158-490D-BA16-86889F58CD45}"/>
    <dgm:cxn modelId="{CABD02AB-2A37-4B5E-B36A-799DB13B9C31}" srcId="{BDE4A7DC-901B-4175-AC26-700C708693E9}" destId="{EE83E22E-DC79-4E91-820B-F654A2E0DC12}" srcOrd="0" destOrd="0" parTransId="{10AFEF71-1EF0-453D-940A-7529371A942F}" sibTransId="{529077B1-D66A-4508-993D-A7A5A90CA21D}"/>
    <dgm:cxn modelId="{309E22B2-2DE1-4AE7-B48A-5CB3CF4C1E79}" type="presOf" srcId="{BDE4A7DC-901B-4175-AC26-700C708693E9}" destId="{1BB047C1-8843-4DD7-A475-346A3D5B3C9B}" srcOrd="0" destOrd="0" presId="urn:microsoft.com/office/officeart/2008/layout/VerticalCurvedList"/>
    <dgm:cxn modelId="{0B9B24E1-C4B0-427C-B724-5C9AAC571480}" srcId="{BDE4A7DC-901B-4175-AC26-700C708693E9}" destId="{423459F4-A231-431D-A8D8-A86D53B556CC}" srcOrd="1" destOrd="0" parTransId="{75881A4F-32F8-49A8-BD2F-061FAE0B4136}" sibTransId="{9580F923-D2F7-41BB-931F-E3DF3597B077}"/>
    <dgm:cxn modelId="{4908EDE4-7FE0-43DD-BDD5-A7397969F6E8}" type="presOf" srcId="{5CA069AB-1FCB-44C0-BC46-D6F7F68CFABA}" destId="{8DDF9681-C4C1-4F12-BFD3-04000573AE80}" srcOrd="0" destOrd="0" presId="urn:microsoft.com/office/officeart/2008/layout/VerticalCurvedList"/>
    <dgm:cxn modelId="{6DA68CE8-D3C7-445C-800E-21FA5AFDDE4F}" type="presOf" srcId="{529077B1-D66A-4508-993D-A7A5A90CA21D}" destId="{5CD0D008-E0D9-4730-A7F5-1E2F45B5C08C}" srcOrd="0" destOrd="0" presId="urn:microsoft.com/office/officeart/2008/layout/VerticalCurvedList"/>
    <dgm:cxn modelId="{016AEC99-8AAD-4DB0-9B57-93F5892E1D94}" type="presParOf" srcId="{1BB047C1-8843-4DD7-A475-346A3D5B3C9B}" destId="{56545E47-3C7D-4344-8B0D-EB1DC84BAB88}" srcOrd="0" destOrd="0" presId="urn:microsoft.com/office/officeart/2008/layout/VerticalCurvedList"/>
    <dgm:cxn modelId="{D750534F-492F-490C-BC5D-44CF8FE3101E}" type="presParOf" srcId="{56545E47-3C7D-4344-8B0D-EB1DC84BAB88}" destId="{6B91273B-5457-40A5-8945-5137A819922D}" srcOrd="0" destOrd="0" presId="urn:microsoft.com/office/officeart/2008/layout/VerticalCurvedList"/>
    <dgm:cxn modelId="{ECC2211B-DD4B-434C-A527-4FE63CA39436}" type="presParOf" srcId="{6B91273B-5457-40A5-8945-5137A819922D}" destId="{FC7BDECA-400F-41E9-9CFD-04F66924770D}" srcOrd="0" destOrd="0" presId="urn:microsoft.com/office/officeart/2008/layout/VerticalCurvedList"/>
    <dgm:cxn modelId="{87839C30-EF64-4B18-A6E8-0D9B17EDD635}" type="presParOf" srcId="{6B91273B-5457-40A5-8945-5137A819922D}" destId="{5CD0D008-E0D9-4730-A7F5-1E2F45B5C08C}" srcOrd="1" destOrd="0" presId="urn:microsoft.com/office/officeart/2008/layout/VerticalCurvedList"/>
    <dgm:cxn modelId="{69C1AC4B-EC1A-4E1B-9D5F-6AFB2E8119A4}" type="presParOf" srcId="{6B91273B-5457-40A5-8945-5137A819922D}" destId="{CAF64DA1-23F2-4A8E-8C9D-5802B64D8E02}" srcOrd="2" destOrd="0" presId="urn:microsoft.com/office/officeart/2008/layout/VerticalCurvedList"/>
    <dgm:cxn modelId="{17669B03-7973-458E-8FDE-486B27EFDDDA}" type="presParOf" srcId="{6B91273B-5457-40A5-8945-5137A819922D}" destId="{8ACAF525-DC7A-4ADF-BB38-5D1E35769700}" srcOrd="3" destOrd="0" presId="urn:microsoft.com/office/officeart/2008/layout/VerticalCurvedList"/>
    <dgm:cxn modelId="{E3C3FDF6-C875-4FB5-8AF1-45F8BB1F67F2}" type="presParOf" srcId="{56545E47-3C7D-4344-8B0D-EB1DC84BAB88}" destId="{750EB094-DB36-49A8-A0FB-E93E8A467583}" srcOrd="1" destOrd="0" presId="urn:microsoft.com/office/officeart/2008/layout/VerticalCurvedList"/>
    <dgm:cxn modelId="{B7037E34-4040-4B8F-8780-D2092A406C88}" type="presParOf" srcId="{56545E47-3C7D-4344-8B0D-EB1DC84BAB88}" destId="{B25D205D-C6DA-4346-B295-7BC61F6B16CC}" srcOrd="2" destOrd="0" presId="urn:microsoft.com/office/officeart/2008/layout/VerticalCurvedList"/>
    <dgm:cxn modelId="{A553EAA8-8F3A-4F5B-AFE8-91F4726E072C}" type="presParOf" srcId="{B25D205D-C6DA-4346-B295-7BC61F6B16CC}" destId="{85B92630-5EF4-46F9-805D-03896EA1C907}" srcOrd="0" destOrd="0" presId="urn:microsoft.com/office/officeart/2008/layout/VerticalCurvedList"/>
    <dgm:cxn modelId="{5011564D-23E5-4AB6-8F65-B9C33EED96B3}" type="presParOf" srcId="{56545E47-3C7D-4344-8B0D-EB1DC84BAB88}" destId="{0A825197-FD65-4E76-BDDD-19DDAE63A2A4}" srcOrd="3" destOrd="0" presId="urn:microsoft.com/office/officeart/2008/layout/VerticalCurvedList"/>
    <dgm:cxn modelId="{BA7326E1-733F-40D6-A550-727C8CDB5253}" type="presParOf" srcId="{56545E47-3C7D-4344-8B0D-EB1DC84BAB88}" destId="{BC064DD0-0710-4E22-9424-0286A5BBFBC0}" srcOrd="4" destOrd="0" presId="urn:microsoft.com/office/officeart/2008/layout/VerticalCurvedList"/>
    <dgm:cxn modelId="{6628B028-F508-42F1-BC4E-937B46599F3F}" type="presParOf" srcId="{BC064DD0-0710-4E22-9424-0286A5BBFBC0}" destId="{A095BB8A-3EA3-4457-B439-04FC5C2AF7FF}" srcOrd="0" destOrd="0" presId="urn:microsoft.com/office/officeart/2008/layout/VerticalCurvedList"/>
    <dgm:cxn modelId="{4C803464-D79C-4B49-8179-96D0F1EE7B04}" type="presParOf" srcId="{56545E47-3C7D-4344-8B0D-EB1DC84BAB88}" destId="{9E6DAA2A-46F8-4AFB-B232-B421B441C1DA}" srcOrd="5" destOrd="0" presId="urn:microsoft.com/office/officeart/2008/layout/VerticalCurvedList"/>
    <dgm:cxn modelId="{8CE9782E-3D8A-4774-9272-DBF31F54A503}" type="presParOf" srcId="{56545E47-3C7D-4344-8B0D-EB1DC84BAB88}" destId="{9E31BEA1-13BB-4C8F-BEA6-BF8ABE351BDF}" srcOrd="6" destOrd="0" presId="urn:microsoft.com/office/officeart/2008/layout/VerticalCurvedList"/>
    <dgm:cxn modelId="{12DCE8E9-51F3-4C32-8633-2270F7C14121}" type="presParOf" srcId="{9E31BEA1-13BB-4C8F-BEA6-BF8ABE351BDF}" destId="{960B47A3-0500-4053-9CCE-9D5D2DE38B52}" srcOrd="0" destOrd="0" presId="urn:microsoft.com/office/officeart/2008/layout/VerticalCurvedList"/>
    <dgm:cxn modelId="{79B6AB48-E116-4034-90CC-772DC9D53101}" type="presParOf" srcId="{56545E47-3C7D-4344-8B0D-EB1DC84BAB88}" destId="{0B221992-ADA3-4B7F-B7C3-E2DF9A1DD2F6}" srcOrd="7" destOrd="0" presId="urn:microsoft.com/office/officeart/2008/layout/VerticalCurvedList"/>
    <dgm:cxn modelId="{E7C0625A-8DE8-4E87-A600-A0F5E3A609F8}" type="presParOf" srcId="{56545E47-3C7D-4344-8B0D-EB1DC84BAB88}" destId="{835DCFF5-7E29-4B6A-8FDF-38023117BA48}" srcOrd="8" destOrd="0" presId="urn:microsoft.com/office/officeart/2008/layout/VerticalCurvedList"/>
    <dgm:cxn modelId="{F73FA6CB-C00D-4DC4-BC54-60980D16A1A4}" type="presParOf" srcId="{835DCFF5-7E29-4B6A-8FDF-38023117BA48}" destId="{E7918909-9136-4BD3-9A11-F3E5E4E96482}" srcOrd="0" destOrd="0" presId="urn:microsoft.com/office/officeart/2008/layout/VerticalCurvedList"/>
    <dgm:cxn modelId="{DF47D0B8-F2B5-4FD2-92BE-2CC9468AA1A0}" type="presParOf" srcId="{56545E47-3C7D-4344-8B0D-EB1DC84BAB88}" destId="{8DDF9681-C4C1-4F12-BFD3-04000573AE80}" srcOrd="9" destOrd="0" presId="urn:microsoft.com/office/officeart/2008/layout/VerticalCurvedList"/>
    <dgm:cxn modelId="{15DAF70E-EFB5-44FE-8768-9E37DAC4FBB4}" type="presParOf" srcId="{56545E47-3C7D-4344-8B0D-EB1DC84BAB88}" destId="{76AA2E16-8D7E-415E-BD09-9074826E1AD4}" srcOrd="10" destOrd="0" presId="urn:microsoft.com/office/officeart/2008/layout/VerticalCurvedList"/>
    <dgm:cxn modelId="{1DB9BFAA-3E8C-490B-8EEC-F6FEC9EBF7E8}" type="presParOf" srcId="{76AA2E16-8D7E-415E-BD09-9074826E1AD4}" destId="{FD8E0823-2200-426E-B9CD-73EB40BD0E7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1CB470-D8B5-4926-BF71-AB27E9061E6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03F161C-B1C2-42E2-9EC3-2A3E9F74183A}">
      <dgm:prSet phldrT="[Text]" custT="1"/>
      <dgm:spPr/>
      <dgm:t>
        <a:bodyPr/>
        <a:lstStyle/>
        <a:p>
          <a:pPr>
            <a:buFont typeface="Wingdings" panose="05000000000000000000" pitchFamily="2" charset="2"/>
            <a:buChar char=""/>
          </a:pPr>
          <a:r>
            <a:rPr lang="en-AU" sz="2000" dirty="0"/>
            <a:t>are easy to understand for the average reader</a:t>
          </a:r>
          <a:endParaRPr lang="en-US" sz="2000" dirty="0"/>
        </a:p>
      </dgm:t>
    </dgm:pt>
    <dgm:pt modelId="{5C9ADE4A-CD62-4703-9E82-3AEB9E286BCB}" type="parTrans" cxnId="{27E28BEE-09B1-41F2-812F-C3F1BB60034F}">
      <dgm:prSet/>
      <dgm:spPr/>
      <dgm:t>
        <a:bodyPr/>
        <a:lstStyle/>
        <a:p>
          <a:endParaRPr lang="en-US"/>
        </a:p>
      </dgm:t>
    </dgm:pt>
    <dgm:pt modelId="{0E47CEED-6FB2-48D8-89A6-C85AE5973712}" type="sibTrans" cxnId="{27E28BEE-09B1-41F2-812F-C3F1BB60034F}">
      <dgm:prSet/>
      <dgm:spPr/>
      <dgm:t>
        <a:bodyPr/>
        <a:lstStyle/>
        <a:p>
          <a:endParaRPr lang="en-US"/>
        </a:p>
      </dgm:t>
    </dgm:pt>
    <dgm:pt modelId="{50585F8A-EFA0-4E23-8F87-0B158EC794DA}">
      <dgm:prSet phldrT="[Text]" custT="1"/>
      <dgm:spPr/>
      <dgm:t>
        <a:bodyPr/>
        <a:lstStyle/>
        <a:p>
          <a:pPr>
            <a:buFont typeface="Wingdings" panose="05000000000000000000" pitchFamily="2" charset="2"/>
            <a:buChar char=""/>
          </a:pPr>
          <a:r>
            <a:rPr lang="en-AU" sz="2000" dirty="0"/>
            <a:t>are organised into useful sections</a:t>
          </a:r>
          <a:endParaRPr lang="en-US" sz="2000" dirty="0"/>
        </a:p>
      </dgm:t>
    </dgm:pt>
    <dgm:pt modelId="{B49ADC6F-740D-4192-B920-2B1204B07560}" type="parTrans" cxnId="{7FA084AC-1FDF-48AF-8A9E-E67A9D44A683}">
      <dgm:prSet/>
      <dgm:spPr/>
      <dgm:t>
        <a:bodyPr/>
        <a:lstStyle/>
        <a:p>
          <a:endParaRPr lang="en-US"/>
        </a:p>
      </dgm:t>
    </dgm:pt>
    <dgm:pt modelId="{5B736A96-5349-4CD8-A6B5-1DD3BEF06C81}" type="sibTrans" cxnId="{7FA084AC-1FDF-48AF-8A9E-E67A9D44A683}">
      <dgm:prSet/>
      <dgm:spPr/>
      <dgm:t>
        <a:bodyPr/>
        <a:lstStyle/>
        <a:p>
          <a:endParaRPr lang="en-US"/>
        </a:p>
      </dgm:t>
    </dgm:pt>
    <dgm:pt modelId="{90937239-8A48-4849-BE1A-2176DFC3E994}">
      <dgm:prSet custT="1"/>
      <dgm:spPr/>
      <dgm:t>
        <a:bodyPr/>
        <a:lstStyle/>
        <a:p>
          <a:pPr>
            <a:buFont typeface="Wingdings" panose="05000000000000000000" pitchFamily="2" charset="2"/>
            <a:buChar char=""/>
          </a:pPr>
          <a:r>
            <a:rPr lang="en-AU" sz="2000" dirty="0"/>
            <a:t>use short and simple sentences to explain requirements</a:t>
          </a:r>
          <a:endParaRPr lang="en-US" sz="2000" dirty="0"/>
        </a:p>
      </dgm:t>
    </dgm:pt>
    <dgm:pt modelId="{35C074F7-21B5-4846-A2D6-578DA30DC7E4}" type="parTrans" cxnId="{00F063C8-4E5B-4613-9CA3-89F0AC9B3F54}">
      <dgm:prSet/>
      <dgm:spPr/>
      <dgm:t>
        <a:bodyPr/>
        <a:lstStyle/>
        <a:p>
          <a:endParaRPr lang="en-US"/>
        </a:p>
      </dgm:t>
    </dgm:pt>
    <dgm:pt modelId="{F6D9B5CA-C24F-41B3-AA21-D346F4AC3B8B}" type="sibTrans" cxnId="{00F063C8-4E5B-4613-9CA3-89F0AC9B3F54}">
      <dgm:prSet/>
      <dgm:spPr/>
      <dgm:t>
        <a:bodyPr/>
        <a:lstStyle/>
        <a:p>
          <a:endParaRPr lang="en-US"/>
        </a:p>
      </dgm:t>
    </dgm:pt>
    <dgm:pt modelId="{5D060CD0-BA8F-4F25-BE6A-4DF7A9B0BB88}">
      <dgm:prSet custT="1"/>
      <dgm:spPr/>
      <dgm:t>
        <a:bodyPr/>
        <a:lstStyle/>
        <a:p>
          <a:r>
            <a:rPr lang="en-AU" sz="2000" dirty="0"/>
            <a:t>use familiar and used words.</a:t>
          </a:r>
          <a:endParaRPr lang="en-US" sz="2000" dirty="0"/>
        </a:p>
      </dgm:t>
    </dgm:pt>
    <dgm:pt modelId="{40F65958-4C85-4D1B-B5DC-C659C4D4A6A7}" type="parTrans" cxnId="{3882EEE2-F9FE-424F-A1C0-67CD500BAA31}">
      <dgm:prSet/>
      <dgm:spPr/>
      <dgm:t>
        <a:bodyPr/>
        <a:lstStyle/>
        <a:p>
          <a:endParaRPr lang="en-US"/>
        </a:p>
      </dgm:t>
    </dgm:pt>
    <dgm:pt modelId="{55C8EFDE-E778-45AB-AA73-A7C9AC6F173F}" type="sibTrans" cxnId="{3882EEE2-F9FE-424F-A1C0-67CD500BAA31}">
      <dgm:prSet/>
      <dgm:spPr/>
      <dgm:t>
        <a:bodyPr/>
        <a:lstStyle/>
        <a:p>
          <a:endParaRPr lang="en-US"/>
        </a:p>
      </dgm:t>
    </dgm:pt>
    <dgm:pt modelId="{D5C94700-0045-4D24-B1E8-C83E04657F86}" type="pres">
      <dgm:prSet presAssocID="{C81CB470-D8B5-4926-BF71-AB27E9061E67}" presName="linear" presStyleCnt="0">
        <dgm:presLayoutVars>
          <dgm:animLvl val="lvl"/>
          <dgm:resizeHandles val="exact"/>
        </dgm:presLayoutVars>
      </dgm:prSet>
      <dgm:spPr/>
    </dgm:pt>
    <dgm:pt modelId="{F84C3E42-599E-4BC4-A9DE-B07198C31E3C}" type="pres">
      <dgm:prSet presAssocID="{703F161C-B1C2-42E2-9EC3-2A3E9F74183A}" presName="parentText" presStyleLbl="node1" presStyleIdx="0" presStyleCnt="4">
        <dgm:presLayoutVars>
          <dgm:chMax val="0"/>
          <dgm:bulletEnabled val="1"/>
        </dgm:presLayoutVars>
      </dgm:prSet>
      <dgm:spPr/>
    </dgm:pt>
    <dgm:pt modelId="{83A9B5AE-A4BE-4E40-81F5-93D546A539AE}" type="pres">
      <dgm:prSet presAssocID="{0E47CEED-6FB2-48D8-89A6-C85AE5973712}" presName="spacer" presStyleCnt="0"/>
      <dgm:spPr/>
    </dgm:pt>
    <dgm:pt modelId="{C1D9BA9E-8ADF-41B3-A129-F25B770E667D}" type="pres">
      <dgm:prSet presAssocID="{50585F8A-EFA0-4E23-8F87-0B158EC794DA}" presName="parentText" presStyleLbl="node1" presStyleIdx="1" presStyleCnt="4">
        <dgm:presLayoutVars>
          <dgm:chMax val="0"/>
          <dgm:bulletEnabled val="1"/>
        </dgm:presLayoutVars>
      </dgm:prSet>
      <dgm:spPr/>
    </dgm:pt>
    <dgm:pt modelId="{A7A822AF-79C8-4727-896C-C90C53F578A8}" type="pres">
      <dgm:prSet presAssocID="{5B736A96-5349-4CD8-A6B5-1DD3BEF06C81}" presName="spacer" presStyleCnt="0"/>
      <dgm:spPr/>
    </dgm:pt>
    <dgm:pt modelId="{BF76AADD-2C50-431B-986D-BD7974B10E77}" type="pres">
      <dgm:prSet presAssocID="{90937239-8A48-4849-BE1A-2176DFC3E994}" presName="parentText" presStyleLbl="node1" presStyleIdx="2" presStyleCnt="4">
        <dgm:presLayoutVars>
          <dgm:chMax val="0"/>
          <dgm:bulletEnabled val="1"/>
        </dgm:presLayoutVars>
      </dgm:prSet>
      <dgm:spPr/>
    </dgm:pt>
    <dgm:pt modelId="{CE698CA0-AC08-4DE8-90AD-D30D93D4C625}" type="pres">
      <dgm:prSet presAssocID="{F6D9B5CA-C24F-41B3-AA21-D346F4AC3B8B}" presName="spacer" presStyleCnt="0"/>
      <dgm:spPr/>
    </dgm:pt>
    <dgm:pt modelId="{7D424D4A-1133-4016-8E3F-F46CE97247E4}" type="pres">
      <dgm:prSet presAssocID="{5D060CD0-BA8F-4F25-BE6A-4DF7A9B0BB88}" presName="parentText" presStyleLbl="node1" presStyleIdx="3" presStyleCnt="4">
        <dgm:presLayoutVars>
          <dgm:chMax val="0"/>
          <dgm:bulletEnabled val="1"/>
        </dgm:presLayoutVars>
      </dgm:prSet>
      <dgm:spPr/>
    </dgm:pt>
  </dgm:ptLst>
  <dgm:cxnLst>
    <dgm:cxn modelId="{7E1D421C-2578-4A37-9D54-981535A83DA9}" type="presOf" srcId="{C81CB470-D8B5-4926-BF71-AB27E9061E67}" destId="{D5C94700-0045-4D24-B1E8-C83E04657F86}" srcOrd="0" destOrd="0" presId="urn:microsoft.com/office/officeart/2005/8/layout/vList2"/>
    <dgm:cxn modelId="{42F18D5B-D9E6-4901-B666-A8EEA47FADD6}" type="presOf" srcId="{703F161C-B1C2-42E2-9EC3-2A3E9F74183A}" destId="{F84C3E42-599E-4BC4-A9DE-B07198C31E3C}" srcOrd="0" destOrd="0" presId="urn:microsoft.com/office/officeart/2005/8/layout/vList2"/>
    <dgm:cxn modelId="{7FA084AC-1FDF-48AF-8A9E-E67A9D44A683}" srcId="{C81CB470-D8B5-4926-BF71-AB27E9061E67}" destId="{50585F8A-EFA0-4E23-8F87-0B158EC794DA}" srcOrd="1" destOrd="0" parTransId="{B49ADC6F-740D-4192-B920-2B1204B07560}" sibTransId="{5B736A96-5349-4CD8-A6B5-1DD3BEF06C81}"/>
    <dgm:cxn modelId="{B903A5AF-6410-49EE-A333-34A191D5B815}" type="presOf" srcId="{90937239-8A48-4849-BE1A-2176DFC3E994}" destId="{BF76AADD-2C50-431B-986D-BD7974B10E77}" srcOrd="0" destOrd="0" presId="urn:microsoft.com/office/officeart/2005/8/layout/vList2"/>
    <dgm:cxn modelId="{349F60B4-5750-4733-AE40-B4CFF37FF1CB}" type="presOf" srcId="{50585F8A-EFA0-4E23-8F87-0B158EC794DA}" destId="{C1D9BA9E-8ADF-41B3-A129-F25B770E667D}" srcOrd="0" destOrd="0" presId="urn:microsoft.com/office/officeart/2005/8/layout/vList2"/>
    <dgm:cxn modelId="{00F063C8-4E5B-4613-9CA3-89F0AC9B3F54}" srcId="{C81CB470-D8B5-4926-BF71-AB27E9061E67}" destId="{90937239-8A48-4849-BE1A-2176DFC3E994}" srcOrd="2" destOrd="0" parTransId="{35C074F7-21B5-4846-A2D6-578DA30DC7E4}" sibTransId="{F6D9B5CA-C24F-41B3-AA21-D346F4AC3B8B}"/>
    <dgm:cxn modelId="{3882EEE2-F9FE-424F-A1C0-67CD500BAA31}" srcId="{C81CB470-D8B5-4926-BF71-AB27E9061E67}" destId="{5D060CD0-BA8F-4F25-BE6A-4DF7A9B0BB88}" srcOrd="3" destOrd="0" parTransId="{40F65958-4C85-4D1B-B5DC-C659C4D4A6A7}" sibTransId="{55C8EFDE-E778-45AB-AA73-A7C9AC6F173F}"/>
    <dgm:cxn modelId="{27E28BEE-09B1-41F2-812F-C3F1BB60034F}" srcId="{C81CB470-D8B5-4926-BF71-AB27E9061E67}" destId="{703F161C-B1C2-42E2-9EC3-2A3E9F74183A}" srcOrd="0" destOrd="0" parTransId="{5C9ADE4A-CD62-4703-9E82-3AEB9E286BCB}" sibTransId="{0E47CEED-6FB2-48D8-89A6-C85AE5973712}"/>
    <dgm:cxn modelId="{73A844FD-77A0-4FFA-8FBF-884A775EEDAA}" type="presOf" srcId="{5D060CD0-BA8F-4F25-BE6A-4DF7A9B0BB88}" destId="{7D424D4A-1133-4016-8E3F-F46CE97247E4}" srcOrd="0" destOrd="0" presId="urn:microsoft.com/office/officeart/2005/8/layout/vList2"/>
    <dgm:cxn modelId="{EB627509-A21B-4B90-9D98-2F8DAE02D6FC}" type="presParOf" srcId="{D5C94700-0045-4D24-B1E8-C83E04657F86}" destId="{F84C3E42-599E-4BC4-A9DE-B07198C31E3C}" srcOrd="0" destOrd="0" presId="urn:microsoft.com/office/officeart/2005/8/layout/vList2"/>
    <dgm:cxn modelId="{323A1B0A-8120-47A5-8100-83285FE1BB52}" type="presParOf" srcId="{D5C94700-0045-4D24-B1E8-C83E04657F86}" destId="{83A9B5AE-A4BE-4E40-81F5-93D546A539AE}" srcOrd="1" destOrd="0" presId="urn:microsoft.com/office/officeart/2005/8/layout/vList2"/>
    <dgm:cxn modelId="{7BF62CA9-44B1-487C-9F1D-3A502050223E}" type="presParOf" srcId="{D5C94700-0045-4D24-B1E8-C83E04657F86}" destId="{C1D9BA9E-8ADF-41B3-A129-F25B770E667D}" srcOrd="2" destOrd="0" presId="urn:microsoft.com/office/officeart/2005/8/layout/vList2"/>
    <dgm:cxn modelId="{42A24E5E-8FCE-4025-B0CF-390A829EB13E}" type="presParOf" srcId="{D5C94700-0045-4D24-B1E8-C83E04657F86}" destId="{A7A822AF-79C8-4727-896C-C90C53F578A8}" srcOrd="3" destOrd="0" presId="urn:microsoft.com/office/officeart/2005/8/layout/vList2"/>
    <dgm:cxn modelId="{2B97005B-CB68-49BA-BE2B-8C07FD202F80}" type="presParOf" srcId="{D5C94700-0045-4D24-B1E8-C83E04657F86}" destId="{BF76AADD-2C50-431B-986D-BD7974B10E77}" srcOrd="4" destOrd="0" presId="urn:microsoft.com/office/officeart/2005/8/layout/vList2"/>
    <dgm:cxn modelId="{E5AD3A39-5DDE-461A-889E-5535C4D05BFF}" type="presParOf" srcId="{D5C94700-0045-4D24-B1E8-C83E04657F86}" destId="{CE698CA0-AC08-4DE8-90AD-D30D93D4C625}" srcOrd="5" destOrd="0" presId="urn:microsoft.com/office/officeart/2005/8/layout/vList2"/>
    <dgm:cxn modelId="{42F18E6E-40D3-458C-86D9-EB5A14175676}" type="presParOf" srcId="{D5C94700-0045-4D24-B1E8-C83E04657F86}" destId="{7D424D4A-1133-4016-8E3F-F46CE97247E4}"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67B49F91-B451-4B7A-A146-5E8E08AE565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8C357387-85C4-4CF0-A065-D3754E7C0C91}">
      <dgm:prSet phldrT="[Text]" custT="1"/>
      <dgm:spPr/>
      <dgm:t>
        <a:bodyPr/>
        <a:lstStyle/>
        <a:p>
          <a:pPr>
            <a:buClr>
              <a:srgbClr val="404040"/>
            </a:buClr>
            <a:buFont typeface="Wingdings" panose="05000000000000000000" pitchFamily="2" charset="2"/>
            <a:buChar char=""/>
          </a:pPr>
          <a:r>
            <a:rPr lang="en-AU" sz="2000" dirty="0"/>
            <a:t>Types and classifications of employment</a:t>
          </a:r>
        </a:p>
      </dgm:t>
    </dgm:pt>
    <dgm:pt modelId="{B57E818E-24FD-4E33-94CE-8ED5DCE29CB0}" type="parTrans" cxnId="{E8477489-712A-47D2-A776-8A842326A937}">
      <dgm:prSet/>
      <dgm:spPr/>
      <dgm:t>
        <a:bodyPr/>
        <a:lstStyle/>
        <a:p>
          <a:endParaRPr lang="en-AU"/>
        </a:p>
      </dgm:t>
    </dgm:pt>
    <dgm:pt modelId="{3F07CA53-280E-4A03-AF74-C7895B893F14}" type="sibTrans" cxnId="{E8477489-712A-47D2-A776-8A842326A937}">
      <dgm:prSet/>
      <dgm:spPr/>
      <dgm:t>
        <a:bodyPr/>
        <a:lstStyle/>
        <a:p>
          <a:endParaRPr lang="en-AU"/>
        </a:p>
      </dgm:t>
    </dgm:pt>
    <dgm:pt modelId="{91B36E22-2621-48AF-81EF-C95E81436A6D}">
      <dgm:prSet custT="1"/>
      <dgm:spPr/>
      <dgm:t>
        <a:bodyPr/>
        <a:lstStyle/>
        <a:p>
          <a:pPr>
            <a:buClr>
              <a:srgbClr val="404040"/>
            </a:buClr>
            <a:buFont typeface="Wingdings" panose="05000000000000000000" pitchFamily="2" charset="2"/>
            <a:buChar char=""/>
          </a:pPr>
          <a:r>
            <a:rPr lang="en-AU" sz="2000" dirty="0"/>
            <a:t>Hours of work</a:t>
          </a:r>
          <a:endParaRPr lang="en-PH" sz="2000" dirty="0"/>
        </a:p>
      </dgm:t>
    </dgm:pt>
    <dgm:pt modelId="{37ACDAE0-9ABD-4EF2-9987-2D7E4167B601}" type="parTrans" cxnId="{FDEE8CB9-0766-4B15-B3DF-D3C70E454D6B}">
      <dgm:prSet/>
      <dgm:spPr/>
      <dgm:t>
        <a:bodyPr/>
        <a:lstStyle/>
        <a:p>
          <a:endParaRPr lang="en-AU"/>
        </a:p>
      </dgm:t>
    </dgm:pt>
    <dgm:pt modelId="{DEB757BF-35EF-43B2-B0F7-318FB4749815}" type="sibTrans" cxnId="{FDEE8CB9-0766-4B15-B3DF-D3C70E454D6B}">
      <dgm:prSet/>
      <dgm:spPr/>
      <dgm:t>
        <a:bodyPr/>
        <a:lstStyle/>
        <a:p>
          <a:endParaRPr lang="en-AU"/>
        </a:p>
      </dgm:t>
    </dgm:pt>
    <dgm:pt modelId="{C4B1885F-BAF1-4CBE-8DAD-FEFB514D9D21}">
      <dgm:prSet custT="1"/>
      <dgm:spPr/>
      <dgm:t>
        <a:bodyPr/>
        <a:lstStyle/>
        <a:p>
          <a:pPr>
            <a:buClr>
              <a:srgbClr val="404040"/>
            </a:buClr>
            <a:buFont typeface="Wingdings" panose="05000000000000000000" pitchFamily="2" charset="2"/>
            <a:buChar char=""/>
          </a:pPr>
          <a:r>
            <a:rPr lang="en-AU" sz="2000" dirty="0"/>
            <a:t>Wages and allowances</a:t>
          </a:r>
          <a:endParaRPr lang="en-PH" sz="2000" dirty="0"/>
        </a:p>
      </dgm:t>
    </dgm:pt>
    <dgm:pt modelId="{3C951BE9-CD9A-41DD-88C7-C81DE5005EA5}" type="parTrans" cxnId="{8062F1CC-596C-4CAD-B2EF-BD398DE508C8}">
      <dgm:prSet/>
      <dgm:spPr/>
      <dgm:t>
        <a:bodyPr/>
        <a:lstStyle/>
        <a:p>
          <a:endParaRPr lang="en-AU"/>
        </a:p>
      </dgm:t>
    </dgm:pt>
    <dgm:pt modelId="{53C02071-AFE7-4022-9660-3437119C0A5C}" type="sibTrans" cxnId="{8062F1CC-596C-4CAD-B2EF-BD398DE508C8}">
      <dgm:prSet/>
      <dgm:spPr/>
      <dgm:t>
        <a:bodyPr/>
        <a:lstStyle/>
        <a:p>
          <a:endParaRPr lang="en-AU"/>
        </a:p>
      </dgm:t>
    </dgm:pt>
    <dgm:pt modelId="{DBB439CB-8B2E-42D2-BDA1-87978DE36377}">
      <dgm:prSet custT="1"/>
      <dgm:spPr/>
      <dgm:t>
        <a:bodyPr/>
        <a:lstStyle/>
        <a:p>
          <a:pPr>
            <a:buClr>
              <a:srgbClr val="404040"/>
            </a:buClr>
            <a:buFont typeface="Wingdings" panose="05000000000000000000" pitchFamily="2" charset="2"/>
            <a:buChar char=""/>
          </a:pPr>
          <a:r>
            <a:rPr lang="en-AU" sz="2000" dirty="0"/>
            <a:t>Overtime and penalty rates</a:t>
          </a:r>
          <a:endParaRPr lang="en-PH" sz="2000" dirty="0"/>
        </a:p>
      </dgm:t>
    </dgm:pt>
    <dgm:pt modelId="{0A46EC51-F74E-4972-9F8F-C75472715FE7}" type="parTrans" cxnId="{54D7179B-0844-4E11-882C-2BD76836CE7B}">
      <dgm:prSet/>
      <dgm:spPr/>
      <dgm:t>
        <a:bodyPr/>
        <a:lstStyle/>
        <a:p>
          <a:endParaRPr lang="en-AU"/>
        </a:p>
      </dgm:t>
    </dgm:pt>
    <dgm:pt modelId="{F24127EC-E5FD-41F2-B066-01C41C5245E0}" type="sibTrans" cxnId="{54D7179B-0844-4E11-882C-2BD76836CE7B}">
      <dgm:prSet/>
      <dgm:spPr/>
      <dgm:t>
        <a:bodyPr/>
        <a:lstStyle/>
        <a:p>
          <a:endParaRPr lang="en-AU"/>
        </a:p>
      </dgm:t>
    </dgm:pt>
    <dgm:pt modelId="{8A66895B-CEDD-49E0-91FF-B4E4DE036CC0}">
      <dgm:prSet custT="1"/>
      <dgm:spPr/>
      <dgm:t>
        <a:bodyPr/>
        <a:lstStyle/>
        <a:p>
          <a:pPr>
            <a:buClr>
              <a:srgbClr val="404040"/>
            </a:buClr>
            <a:buFont typeface="Wingdings" panose="05000000000000000000" pitchFamily="2" charset="2"/>
            <a:buChar char=""/>
          </a:pPr>
          <a:r>
            <a:rPr lang="en-AU" sz="2000" dirty="0"/>
            <a:t>Leave and public holidays</a:t>
          </a:r>
          <a:endParaRPr lang="en-PH" sz="2000" dirty="0"/>
        </a:p>
      </dgm:t>
    </dgm:pt>
    <dgm:pt modelId="{3BE8211E-6B9B-4D7E-A43B-A0E3D5904974}" type="parTrans" cxnId="{5AC76D77-D549-45B1-A229-412E88712D40}">
      <dgm:prSet/>
      <dgm:spPr/>
      <dgm:t>
        <a:bodyPr/>
        <a:lstStyle/>
        <a:p>
          <a:endParaRPr lang="en-AU"/>
        </a:p>
      </dgm:t>
    </dgm:pt>
    <dgm:pt modelId="{14C78B83-78D7-4007-9F8E-EA765AAB2137}" type="sibTrans" cxnId="{5AC76D77-D549-45B1-A229-412E88712D40}">
      <dgm:prSet/>
      <dgm:spPr/>
      <dgm:t>
        <a:bodyPr/>
        <a:lstStyle/>
        <a:p>
          <a:endParaRPr lang="en-AU"/>
        </a:p>
      </dgm:t>
    </dgm:pt>
    <dgm:pt modelId="{2D5B3761-15A3-4FE6-B2DA-BAC57A0BE6BC}">
      <dgm:prSet custT="1"/>
      <dgm:spPr/>
      <dgm:t>
        <a:bodyPr/>
        <a:lstStyle/>
        <a:p>
          <a:pPr>
            <a:buClr>
              <a:srgbClr val="404040"/>
            </a:buClr>
            <a:buFont typeface="Wingdings" panose="05000000000000000000" pitchFamily="2" charset="2"/>
            <a:buChar char=""/>
          </a:pPr>
          <a:r>
            <a:rPr lang="en-AU" sz="2000" dirty="0"/>
            <a:t>Consultation and dispute resolution</a:t>
          </a:r>
          <a:endParaRPr lang="en-PH" sz="2000" dirty="0"/>
        </a:p>
      </dgm:t>
    </dgm:pt>
    <dgm:pt modelId="{98651C5E-2078-47A4-83F5-BF68057973AB}" type="parTrans" cxnId="{6A8D6930-2808-4C70-8989-34CA7F861E84}">
      <dgm:prSet/>
      <dgm:spPr/>
      <dgm:t>
        <a:bodyPr/>
        <a:lstStyle/>
        <a:p>
          <a:endParaRPr lang="en-AU"/>
        </a:p>
      </dgm:t>
    </dgm:pt>
    <dgm:pt modelId="{2779C5C5-1675-4304-BE40-4705B4955463}" type="sibTrans" cxnId="{6A8D6930-2808-4C70-8989-34CA7F861E84}">
      <dgm:prSet/>
      <dgm:spPr/>
      <dgm:t>
        <a:bodyPr/>
        <a:lstStyle/>
        <a:p>
          <a:endParaRPr lang="en-AU"/>
        </a:p>
      </dgm:t>
    </dgm:pt>
    <dgm:pt modelId="{F775BF29-3EAA-4937-B681-EF80D20A7D18}">
      <dgm:prSet custT="1"/>
      <dgm:spPr/>
      <dgm:t>
        <a:bodyPr/>
        <a:lstStyle/>
        <a:p>
          <a:pPr>
            <a:buClr>
              <a:srgbClr val="404040"/>
            </a:buClr>
            <a:buFont typeface="Wingdings" panose="05000000000000000000" pitchFamily="2" charset="2"/>
            <a:buChar char=""/>
          </a:pPr>
          <a:r>
            <a:rPr lang="en-AU" sz="2000" dirty="0"/>
            <a:t>Termination of employment and redundancy</a:t>
          </a:r>
          <a:endParaRPr lang="en-PH" sz="2000" dirty="0"/>
        </a:p>
      </dgm:t>
    </dgm:pt>
    <dgm:pt modelId="{E5F8A766-F70C-4658-A799-3B0BD99BF3FC}" type="parTrans" cxnId="{F3D4E498-BB26-4F50-8317-0C173BE6D05B}">
      <dgm:prSet/>
      <dgm:spPr/>
      <dgm:t>
        <a:bodyPr/>
        <a:lstStyle/>
        <a:p>
          <a:endParaRPr lang="en-AU"/>
        </a:p>
      </dgm:t>
    </dgm:pt>
    <dgm:pt modelId="{1AD2AD16-30A3-48D8-A3FE-E45CFFD9F876}" type="sibTrans" cxnId="{F3D4E498-BB26-4F50-8317-0C173BE6D05B}">
      <dgm:prSet/>
      <dgm:spPr/>
      <dgm:t>
        <a:bodyPr/>
        <a:lstStyle/>
        <a:p>
          <a:endParaRPr lang="en-AU"/>
        </a:p>
      </dgm:t>
    </dgm:pt>
    <dgm:pt modelId="{1C536F1C-AAD0-4249-985C-299AB2F265AF}" type="pres">
      <dgm:prSet presAssocID="{67B49F91-B451-4B7A-A146-5E8E08AE565D}" presName="linear" presStyleCnt="0">
        <dgm:presLayoutVars>
          <dgm:animLvl val="lvl"/>
          <dgm:resizeHandles val="exact"/>
        </dgm:presLayoutVars>
      </dgm:prSet>
      <dgm:spPr/>
    </dgm:pt>
    <dgm:pt modelId="{A9C80E99-B597-44D4-A8CA-BCFDF59A1BA3}" type="pres">
      <dgm:prSet presAssocID="{8C357387-85C4-4CF0-A065-D3754E7C0C91}" presName="parentText" presStyleLbl="node1" presStyleIdx="0" presStyleCnt="7">
        <dgm:presLayoutVars>
          <dgm:chMax val="0"/>
          <dgm:bulletEnabled val="1"/>
        </dgm:presLayoutVars>
      </dgm:prSet>
      <dgm:spPr/>
    </dgm:pt>
    <dgm:pt modelId="{81F96F18-D8AF-4814-964E-ABF02DB16279}" type="pres">
      <dgm:prSet presAssocID="{3F07CA53-280E-4A03-AF74-C7895B893F14}" presName="spacer" presStyleCnt="0"/>
      <dgm:spPr/>
    </dgm:pt>
    <dgm:pt modelId="{8CBA3292-C02C-4E35-8218-FBC70DB17999}" type="pres">
      <dgm:prSet presAssocID="{91B36E22-2621-48AF-81EF-C95E81436A6D}" presName="parentText" presStyleLbl="node1" presStyleIdx="1" presStyleCnt="7">
        <dgm:presLayoutVars>
          <dgm:chMax val="0"/>
          <dgm:bulletEnabled val="1"/>
        </dgm:presLayoutVars>
      </dgm:prSet>
      <dgm:spPr/>
    </dgm:pt>
    <dgm:pt modelId="{03AA7A23-2C60-47DB-891C-1136E019C2D7}" type="pres">
      <dgm:prSet presAssocID="{DEB757BF-35EF-43B2-B0F7-318FB4749815}" presName="spacer" presStyleCnt="0"/>
      <dgm:spPr/>
    </dgm:pt>
    <dgm:pt modelId="{EE52E213-71A8-4EA2-8290-C50804C4F7F2}" type="pres">
      <dgm:prSet presAssocID="{C4B1885F-BAF1-4CBE-8DAD-FEFB514D9D21}" presName="parentText" presStyleLbl="node1" presStyleIdx="2" presStyleCnt="7">
        <dgm:presLayoutVars>
          <dgm:chMax val="0"/>
          <dgm:bulletEnabled val="1"/>
        </dgm:presLayoutVars>
      </dgm:prSet>
      <dgm:spPr/>
    </dgm:pt>
    <dgm:pt modelId="{A1A13F56-D333-4B33-A82F-A3196CB0C14A}" type="pres">
      <dgm:prSet presAssocID="{53C02071-AFE7-4022-9660-3437119C0A5C}" presName="spacer" presStyleCnt="0"/>
      <dgm:spPr/>
    </dgm:pt>
    <dgm:pt modelId="{097B6D9E-B3F3-42CA-BB17-253714112040}" type="pres">
      <dgm:prSet presAssocID="{DBB439CB-8B2E-42D2-BDA1-87978DE36377}" presName="parentText" presStyleLbl="node1" presStyleIdx="3" presStyleCnt="7">
        <dgm:presLayoutVars>
          <dgm:chMax val="0"/>
          <dgm:bulletEnabled val="1"/>
        </dgm:presLayoutVars>
      </dgm:prSet>
      <dgm:spPr/>
    </dgm:pt>
    <dgm:pt modelId="{27014C9E-AEBC-48AF-803C-8738564F9487}" type="pres">
      <dgm:prSet presAssocID="{F24127EC-E5FD-41F2-B066-01C41C5245E0}" presName="spacer" presStyleCnt="0"/>
      <dgm:spPr/>
    </dgm:pt>
    <dgm:pt modelId="{6D728848-35F0-482A-AF05-848C3D36102A}" type="pres">
      <dgm:prSet presAssocID="{8A66895B-CEDD-49E0-91FF-B4E4DE036CC0}" presName="parentText" presStyleLbl="node1" presStyleIdx="4" presStyleCnt="7">
        <dgm:presLayoutVars>
          <dgm:chMax val="0"/>
          <dgm:bulletEnabled val="1"/>
        </dgm:presLayoutVars>
      </dgm:prSet>
      <dgm:spPr/>
    </dgm:pt>
    <dgm:pt modelId="{607D5FE8-BF63-40D0-809B-346D1A697B30}" type="pres">
      <dgm:prSet presAssocID="{14C78B83-78D7-4007-9F8E-EA765AAB2137}" presName="spacer" presStyleCnt="0"/>
      <dgm:spPr/>
    </dgm:pt>
    <dgm:pt modelId="{0E5E16B5-E5CD-44E3-817F-FEA760BDBFD0}" type="pres">
      <dgm:prSet presAssocID="{2D5B3761-15A3-4FE6-B2DA-BAC57A0BE6BC}" presName="parentText" presStyleLbl="node1" presStyleIdx="5" presStyleCnt="7">
        <dgm:presLayoutVars>
          <dgm:chMax val="0"/>
          <dgm:bulletEnabled val="1"/>
        </dgm:presLayoutVars>
      </dgm:prSet>
      <dgm:spPr/>
    </dgm:pt>
    <dgm:pt modelId="{0FD79593-BEFA-4C5B-BB95-5D7B1AEFF0E8}" type="pres">
      <dgm:prSet presAssocID="{2779C5C5-1675-4304-BE40-4705B4955463}" presName="spacer" presStyleCnt="0"/>
      <dgm:spPr/>
    </dgm:pt>
    <dgm:pt modelId="{CD43AC2D-3432-4037-9A46-9C0A7DD67BCE}" type="pres">
      <dgm:prSet presAssocID="{F775BF29-3EAA-4937-B681-EF80D20A7D18}" presName="parentText" presStyleLbl="node1" presStyleIdx="6" presStyleCnt="7">
        <dgm:presLayoutVars>
          <dgm:chMax val="0"/>
          <dgm:bulletEnabled val="1"/>
        </dgm:presLayoutVars>
      </dgm:prSet>
      <dgm:spPr/>
    </dgm:pt>
  </dgm:ptLst>
  <dgm:cxnLst>
    <dgm:cxn modelId="{6FE47E09-FB8B-4277-937D-ED4AD63F3F19}" type="presOf" srcId="{DBB439CB-8B2E-42D2-BDA1-87978DE36377}" destId="{097B6D9E-B3F3-42CA-BB17-253714112040}" srcOrd="0" destOrd="0" presId="urn:microsoft.com/office/officeart/2005/8/layout/vList2"/>
    <dgm:cxn modelId="{6A8D6930-2808-4C70-8989-34CA7F861E84}" srcId="{67B49F91-B451-4B7A-A146-5E8E08AE565D}" destId="{2D5B3761-15A3-4FE6-B2DA-BAC57A0BE6BC}" srcOrd="5" destOrd="0" parTransId="{98651C5E-2078-47A4-83F5-BF68057973AB}" sibTransId="{2779C5C5-1675-4304-BE40-4705B4955463}"/>
    <dgm:cxn modelId="{E226173B-5833-4AC5-A6EA-F941FF73EC4B}" type="presOf" srcId="{67B49F91-B451-4B7A-A146-5E8E08AE565D}" destId="{1C536F1C-AAD0-4249-985C-299AB2F265AF}" srcOrd="0" destOrd="0" presId="urn:microsoft.com/office/officeart/2005/8/layout/vList2"/>
    <dgm:cxn modelId="{5853DF45-0DD7-406F-90BD-7C815B7AEF2E}" type="presOf" srcId="{2D5B3761-15A3-4FE6-B2DA-BAC57A0BE6BC}" destId="{0E5E16B5-E5CD-44E3-817F-FEA760BDBFD0}" srcOrd="0" destOrd="0" presId="urn:microsoft.com/office/officeart/2005/8/layout/vList2"/>
    <dgm:cxn modelId="{3D97A66F-CB71-4027-9151-130C4F8A5E1B}" type="presOf" srcId="{F775BF29-3EAA-4937-B681-EF80D20A7D18}" destId="{CD43AC2D-3432-4037-9A46-9C0A7DD67BCE}" srcOrd="0" destOrd="0" presId="urn:microsoft.com/office/officeart/2005/8/layout/vList2"/>
    <dgm:cxn modelId="{5AC76D77-D549-45B1-A229-412E88712D40}" srcId="{67B49F91-B451-4B7A-A146-5E8E08AE565D}" destId="{8A66895B-CEDD-49E0-91FF-B4E4DE036CC0}" srcOrd="4" destOrd="0" parTransId="{3BE8211E-6B9B-4D7E-A43B-A0E3D5904974}" sibTransId="{14C78B83-78D7-4007-9F8E-EA765AAB2137}"/>
    <dgm:cxn modelId="{E8477489-712A-47D2-A776-8A842326A937}" srcId="{67B49F91-B451-4B7A-A146-5E8E08AE565D}" destId="{8C357387-85C4-4CF0-A065-D3754E7C0C91}" srcOrd="0" destOrd="0" parTransId="{B57E818E-24FD-4E33-94CE-8ED5DCE29CB0}" sibTransId="{3F07CA53-280E-4A03-AF74-C7895B893F14}"/>
    <dgm:cxn modelId="{F3D4E498-BB26-4F50-8317-0C173BE6D05B}" srcId="{67B49F91-B451-4B7A-A146-5E8E08AE565D}" destId="{F775BF29-3EAA-4937-B681-EF80D20A7D18}" srcOrd="6" destOrd="0" parTransId="{E5F8A766-F70C-4658-A799-3B0BD99BF3FC}" sibTransId="{1AD2AD16-30A3-48D8-A3FE-E45CFFD9F876}"/>
    <dgm:cxn modelId="{54D7179B-0844-4E11-882C-2BD76836CE7B}" srcId="{67B49F91-B451-4B7A-A146-5E8E08AE565D}" destId="{DBB439CB-8B2E-42D2-BDA1-87978DE36377}" srcOrd="3" destOrd="0" parTransId="{0A46EC51-F74E-4972-9F8F-C75472715FE7}" sibTransId="{F24127EC-E5FD-41F2-B066-01C41C5245E0}"/>
    <dgm:cxn modelId="{B74E179E-3E74-4DB6-9CE4-24616C51AAC2}" type="presOf" srcId="{8A66895B-CEDD-49E0-91FF-B4E4DE036CC0}" destId="{6D728848-35F0-482A-AF05-848C3D36102A}" srcOrd="0" destOrd="0" presId="urn:microsoft.com/office/officeart/2005/8/layout/vList2"/>
    <dgm:cxn modelId="{5672A2AE-4249-4159-B93C-2B9F27264840}" type="presOf" srcId="{C4B1885F-BAF1-4CBE-8DAD-FEFB514D9D21}" destId="{EE52E213-71A8-4EA2-8290-C50804C4F7F2}" srcOrd="0" destOrd="0" presId="urn:microsoft.com/office/officeart/2005/8/layout/vList2"/>
    <dgm:cxn modelId="{FDEE8CB9-0766-4B15-B3DF-D3C70E454D6B}" srcId="{67B49F91-B451-4B7A-A146-5E8E08AE565D}" destId="{91B36E22-2621-48AF-81EF-C95E81436A6D}" srcOrd="1" destOrd="0" parTransId="{37ACDAE0-9ABD-4EF2-9987-2D7E4167B601}" sibTransId="{DEB757BF-35EF-43B2-B0F7-318FB4749815}"/>
    <dgm:cxn modelId="{8062F1CC-596C-4CAD-B2EF-BD398DE508C8}" srcId="{67B49F91-B451-4B7A-A146-5E8E08AE565D}" destId="{C4B1885F-BAF1-4CBE-8DAD-FEFB514D9D21}" srcOrd="2" destOrd="0" parTransId="{3C951BE9-CD9A-41DD-88C7-C81DE5005EA5}" sibTransId="{53C02071-AFE7-4022-9660-3437119C0A5C}"/>
    <dgm:cxn modelId="{0BA100F4-A730-4D8E-888E-AEA62039D782}" type="presOf" srcId="{91B36E22-2621-48AF-81EF-C95E81436A6D}" destId="{8CBA3292-C02C-4E35-8218-FBC70DB17999}" srcOrd="0" destOrd="0" presId="urn:microsoft.com/office/officeart/2005/8/layout/vList2"/>
    <dgm:cxn modelId="{75115BFD-701A-4C4D-AABC-6559DA074FCC}" type="presOf" srcId="{8C357387-85C4-4CF0-A065-D3754E7C0C91}" destId="{A9C80E99-B597-44D4-A8CA-BCFDF59A1BA3}" srcOrd="0" destOrd="0" presId="urn:microsoft.com/office/officeart/2005/8/layout/vList2"/>
    <dgm:cxn modelId="{A5CCEAC5-3A1E-44C0-8CB5-CE5499C38F82}" type="presParOf" srcId="{1C536F1C-AAD0-4249-985C-299AB2F265AF}" destId="{A9C80E99-B597-44D4-A8CA-BCFDF59A1BA3}" srcOrd="0" destOrd="0" presId="urn:microsoft.com/office/officeart/2005/8/layout/vList2"/>
    <dgm:cxn modelId="{61D7528D-E5EA-4DFE-85F1-0AB649D5C0CF}" type="presParOf" srcId="{1C536F1C-AAD0-4249-985C-299AB2F265AF}" destId="{81F96F18-D8AF-4814-964E-ABF02DB16279}" srcOrd="1" destOrd="0" presId="urn:microsoft.com/office/officeart/2005/8/layout/vList2"/>
    <dgm:cxn modelId="{36A798D7-9CB1-474F-A4A5-A1FF0E86680C}" type="presParOf" srcId="{1C536F1C-AAD0-4249-985C-299AB2F265AF}" destId="{8CBA3292-C02C-4E35-8218-FBC70DB17999}" srcOrd="2" destOrd="0" presId="urn:microsoft.com/office/officeart/2005/8/layout/vList2"/>
    <dgm:cxn modelId="{BA3C2CE6-D83E-406A-B180-5BE1C3DAFD06}" type="presParOf" srcId="{1C536F1C-AAD0-4249-985C-299AB2F265AF}" destId="{03AA7A23-2C60-47DB-891C-1136E019C2D7}" srcOrd="3" destOrd="0" presId="urn:microsoft.com/office/officeart/2005/8/layout/vList2"/>
    <dgm:cxn modelId="{65C2B66B-961D-4F7A-8AD6-42E4699AF7A4}" type="presParOf" srcId="{1C536F1C-AAD0-4249-985C-299AB2F265AF}" destId="{EE52E213-71A8-4EA2-8290-C50804C4F7F2}" srcOrd="4" destOrd="0" presId="urn:microsoft.com/office/officeart/2005/8/layout/vList2"/>
    <dgm:cxn modelId="{9FE97131-BCAE-4054-BD0E-25CF29B179ED}" type="presParOf" srcId="{1C536F1C-AAD0-4249-985C-299AB2F265AF}" destId="{A1A13F56-D333-4B33-A82F-A3196CB0C14A}" srcOrd="5" destOrd="0" presId="urn:microsoft.com/office/officeart/2005/8/layout/vList2"/>
    <dgm:cxn modelId="{C81072C3-EA73-4645-AF27-835299EF574E}" type="presParOf" srcId="{1C536F1C-AAD0-4249-985C-299AB2F265AF}" destId="{097B6D9E-B3F3-42CA-BB17-253714112040}" srcOrd="6" destOrd="0" presId="urn:microsoft.com/office/officeart/2005/8/layout/vList2"/>
    <dgm:cxn modelId="{9A9922FE-040A-4283-AC55-6B6FDA3348B9}" type="presParOf" srcId="{1C536F1C-AAD0-4249-985C-299AB2F265AF}" destId="{27014C9E-AEBC-48AF-803C-8738564F9487}" srcOrd="7" destOrd="0" presId="urn:microsoft.com/office/officeart/2005/8/layout/vList2"/>
    <dgm:cxn modelId="{DCE5D314-1731-4DF3-9E15-A4CB9D77489E}" type="presParOf" srcId="{1C536F1C-AAD0-4249-985C-299AB2F265AF}" destId="{6D728848-35F0-482A-AF05-848C3D36102A}" srcOrd="8" destOrd="0" presId="urn:microsoft.com/office/officeart/2005/8/layout/vList2"/>
    <dgm:cxn modelId="{1E74EA5C-7383-4F25-969D-9405713BCEC4}" type="presParOf" srcId="{1C536F1C-AAD0-4249-985C-299AB2F265AF}" destId="{607D5FE8-BF63-40D0-809B-346D1A697B30}" srcOrd="9" destOrd="0" presId="urn:microsoft.com/office/officeart/2005/8/layout/vList2"/>
    <dgm:cxn modelId="{91D7A8D5-3052-49F0-B117-483A5D974B06}" type="presParOf" srcId="{1C536F1C-AAD0-4249-985C-299AB2F265AF}" destId="{0E5E16B5-E5CD-44E3-817F-FEA760BDBFD0}" srcOrd="10" destOrd="0" presId="urn:microsoft.com/office/officeart/2005/8/layout/vList2"/>
    <dgm:cxn modelId="{741719F4-486C-4596-A534-074A735BE724}" type="presParOf" srcId="{1C536F1C-AAD0-4249-985C-299AB2F265AF}" destId="{0FD79593-BEFA-4C5B-BB95-5D7B1AEFF0E8}" srcOrd="11" destOrd="0" presId="urn:microsoft.com/office/officeart/2005/8/layout/vList2"/>
    <dgm:cxn modelId="{972B573B-36B7-45E4-BF54-D9971B0C9B37}" type="presParOf" srcId="{1C536F1C-AAD0-4249-985C-299AB2F265AF}" destId="{CD43AC2D-3432-4037-9A46-9C0A7DD67BCE}"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762675EA-C6DF-4A11-B0FE-59BCB29043A3}"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9B7C9BC-57FB-42E1-A11F-73FBFBE7C4D7}">
      <dgm:prSet phldrT="[Text]" custT="1"/>
      <dgm:spPr/>
      <dgm:t>
        <a:bodyPr/>
        <a:lstStyle/>
        <a:p>
          <a:pPr>
            <a:buFont typeface="Wingdings" panose="05000000000000000000" pitchFamily="2" charset="2"/>
            <a:buChar char=""/>
          </a:pPr>
          <a:r>
            <a:rPr lang="en-AU" sz="2000" dirty="0"/>
            <a:t>you can do your tasks properly</a:t>
          </a:r>
          <a:endParaRPr lang="en-US" sz="2000" dirty="0"/>
        </a:p>
      </dgm:t>
    </dgm:pt>
    <dgm:pt modelId="{9C387B90-9D89-46E5-A6BB-86C4385F5022}" type="parTrans" cxnId="{2FF92730-577D-400B-AAA1-662D9371B9E5}">
      <dgm:prSet/>
      <dgm:spPr/>
      <dgm:t>
        <a:bodyPr/>
        <a:lstStyle/>
        <a:p>
          <a:endParaRPr lang="en-US"/>
        </a:p>
      </dgm:t>
    </dgm:pt>
    <dgm:pt modelId="{23B158F9-073E-4664-ADD7-0C9B16E6B519}" type="sibTrans" cxnId="{2FF92730-577D-400B-AAA1-662D9371B9E5}">
      <dgm:prSet/>
      <dgm:spPr/>
      <dgm:t>
        <a:bodyPr/>
        <a:lstStyle/>
        <a:p>
          <a:endParaRPr lang="en-US"/>
        </a:p>
      </dgm:t>
    </dgm:pt>
    <dgm:pt modelId="{0105D6E4-9B43-488D-B0C2-C95679105FC1}">
      <dgm:prSet phldrT="[Text]" custT="1"/>
      <dgm:spPr/>
      <dgm:t>
        <a:bodyPr/>
        <a:lstStyle/>
        <a:p>
          <a:pPr>
            <a:buFont typeface="Wingdings" panose="05000000000000000000" pitchFamily="2" charset="2"/>
            <a:buChar char=""/>
          </a:pPr>
          <a:r>
            <a:rPr lang="en-AU" sz="2000" dirty="0"/>
            <a:t>you have the appropriate training for your work</a:t>
          </a:r>
          <a:endParaRPr lang="en-US" sz="2000" dirty="0"/>
        </a:p>
      </dgm:t>
    </dgm:pt>
    <dgm:pt modelId="{8C1702EA-2624-4602-A8A9-2AFB5C069BF1}" type="parTrans" cxnId="{63EC1335-FFB8-4098-BB25-77CC09309463}">
      <dgm:prSet/>
      <dgm:spPr/>
      <dgm:t>
        <a:bodyPr/>
        <a:lstStyle/>
        <a:p>
          <a:endParaRPr lang="en-US"/>
        </a:p>
      </dgm:t>
    </dgm:pt>
    <dgm:pt modelId="{F6001E5E-2B67-4DB4-BFE4-FBBFC77A2297}" type="sibTrans" cxnId="{63EC1335-FFB8-4098-BB25-77CC09309463}">
      <dgm:prSet/>
      <dgm:spPr/>
      <dgm:t>
        <a:bodyPr/>
        <a:lstStyle/>
        <a:p>
          <a:endParaRPr lang="en-US"/>
        </a:p>
      </dgm:t>
    </dgm:pt>
    <dgm:pt modelId="{50632F49-3ADC-4DB5-91C9-D5333A76C607}">
      <dgm:prSet custT="1"/>
      <dgm:spPr/>
      <dgm:t>
        <a:bodyPr/>
        <a:lstStyle/>
        <a:p>
          <a:pPr>
            <a:buFont typeface="Wingdings" panose="05000000000000000000" pitchFamily="2" charset="2"/>
            <a:buChar char=""/>
          </a:pPr>
          <a:r>
            <a:rPr lang="en-AU" sz="2000" dirty="0"/>
            <a:t>you can provide the best service to the clients</a:t>
          </a:r>
          <a:endParaRPr lang="en-US" sz="2000" dirty="0"/>
        </a:p>
      </dgm:t>
    </dgm:pt>
    <dgm:pt modelId="{E0E22B53-0FAF-4000-ACD1-C5F05FF1B3D9}" type="parTrans" cxnId="{6B0125E9-260B-465C-B506-A08035252795}">
      <dgm:prSet/>
      <dgm:spPr/>
      <dgm:t>
        <a:bodyPr/>
        <a:lstStyle/>
        <a:p>
          <a:endParaRPr lang="en-US"/>
        </a:p>
      </dgm:t>
    </dgm:pt>
    <dgm:pt modelId="{9FD6AB72-296C-466B-A9E9-F14DB6F40BDB}" type="sibTrans" cxnId="{6B0125E9-260B-465C-B506-A08035252795}">
      <dgm:prSet/>
      <dgm:spPr/>
      <dgm:t>
        <a:bodyPr/>
        <a:lstStyle/>
        <a:p>
          <a:endParaRPr lang="en-US"/>
        </a:p>
      </dgm:t>
    </dgm:pt>
    <dgm:pt modelId="{93281460-4BE1-45CE-A10B-EA752AF5AA13}">
      <dgm:prSet custT="1"/>
      <dgm:spPr/>
      <dgm:t>
        <a:bodyPr/>
        <a:lstStyle/>
        <a:p>
          <a:pPr>
            <a:buFont typeface="Wingdings" panose="05000000000000000000" pitchFamily="2" charset="2"/>
            <a:buChar char=""/>
          </a:pPr>
          <a:r>
            <a:rPr lang="en-AU" sz="2000" dirty="0"/>
            <a:t>you are protected as an employee.</a:t>
          </a:r>
          <a:endParaRPr lang="en-US" sz="2000" dirty="0"/>
        </a:p>
      </dgm:t>
    </dgm:pt>
    <dgm:pt modelId="{D0D7BB13-EF3B-4916-ACCC-E7F0DACD81DA}" type="parTrans" cxnId="{3D4EFDDA-73BC-47C0-ABC6-2E81A35F38CE}">
      <dgm:prSet/>
      <dgm:spPr/>
      <dgm:t>
        <a:bodyPr/>
        <a:lstStyle/>
        <a:p>
          <a:endParaRPr lang="en-US"/>
        </a:p>
      </dgm:t>
    </dgm:pt>
    <dgm:pt modelId="{5E7F5CA1-3859-4922-BA2C-1EC5F75B5FB0}" type="sibTrans" cxnId="{3D4EFDDA-73BC-47C0-ABC6-2E81A35F38CE}">
      <dgm:prSet/>
      <dgm:spPr/>
      <dgm:t>
        <a:bodyPr/>
        <a:lstStyle/>
        <a:p>
          <a:endParaRPr lang="en-US"/>
        </a:p>
      </dgm:t>
    </dgm:pt>
    <dgm:pt modelId="{932EC815-40A1-4B68-8591-2715FF68A938}" type="pres">
      <dgm:prSet presAssocID="{762675EA-C6DF-4A11-B0FE-59BCB29043A3}" presName="linear" presStyleCnt="0">
        <dgm:presLayoutVars>
          <dgm:animLvl val="lvl"/>
          <dgm:resizeHandles val="exact"/>
        </dgm:presLayoutVars>
      </dgm:prSet>
      <dgm:spPr/>
    </dgm:pt>
    <dgm:pt modelId="{47172F2B-FC1D-4A3B-AB71-C9106398C058}" type="pres">
      <dgm:prSet presAssocID="{99B7C9BC-57FB-42E1-A11F-73FBFBE7C4D7}" presName="parentText" presStyleLbl="node1" presStyleIdx="0" presStyleCnt="4">
        <dgm:presLayoutVars>
          <dgm:chMax val="0"/>
          <dgm:bulletEnabled val="1"/>
        </dgm:presLayoutVars>
      </dgm:prSet>
      <dgm:spPr/>
    </dgm:pt>
    <dgm:pt modelId="{5690C863-3724-4192-9267-D9C9A660FFB7}" type="pres">
      <dgm:prSet presAssocID="{23B158F9-073E-4664-ADD7-0C9B16E6B519}" presName="spacer" presStyleCnt="0"/>
      <dgm:spPr/>
    </dgm:pt>
    <dgm:pt modelId="{15D08844-62CD-459A-8803-BA9EB825484D}" type="pres">
      <dgm:prSet presAssocID="{0105D6E4-9B43-488D-B0C2-C95679105FC1}" presName="parentText" presStyleLbl="node1" presStyleIdx="1" presStyleCnt="4">
        <dgm:presLayoutVars>
          <dgm:chMax val="0"/>
          <dgm:bulletEnabled val="1"/>
        </dgm:presLayoutVars>
      </dgm:prSet>
      <dgm:spPr/>
    </dgm:pt>
    <dgm:pt modelId="{855139D6-57D4-4152-8623-BB04C3CEADD5}" type="pres">
      <dgm:prSet presAssocID="{F6001E5E-2B67-4DB4-BFE4-FBBFC77A2297}" presName="spacer" presStyleCnt="0"/>
      <dgm:spPr/>
    </dgm:pt>
    <dgm:pt modelId="{BB719CCE-3D10-4BB3-BE20-CB556BF77F2B}" type="pres">
      <dgm:prSet presAssocID="{50632F49-3ADC-4DB5-91C9-D5333A76C607}" presName="parentText" presStyleLbl="node1" presStyleIdx="2" presStyleCnt="4">
        <dgm:presLayoutVars>
          <dgm:chMax val="0"/>
          <dgm:bulletEnabled val="1"/>
        </dgm:presLayoutVars>
      </dgm:prSet>
      <dgm:spPr/>
    </dgm:pt>
    <dgm:pt modelId="{BFA779E2-7DC4-4647-A444-B053A5EAC00E}" type="pres">
      <dgm:prSet presAssocID="{9FD6AB72-296C-466B-A9E9-F14DB6F40BDB}" presName="spacer" presStyleCnt="0"/>
      <dgm:spPr/>
    </dgm:pt>
    <dgm:pt modelId="{512A2F3C-EEC6-441B-812A-F00D0B76BA51}" type="pres">
      <dgm:prSet presAssocID="{93281460-4BE1-45CE-A10B-EA752AF5AA13}" presName="parentText" presStyleLbl="node1" presStyleIdx="3" presStyleCnt="4">
        <dgm:presLayoutVars>
          <dgm:chMax val="0"/>
          <dgm:bulletEnabled val="1"/>
        </dgm:presLayoutVars>
      </dgm:prSet>
      <dgm:spPr/>
    </dgm:pt>
  </dgm:ptLst>
  <dgm:cxnLst>
    <dgm:cxn modelId="{2FF92730-577D-400B-AAA1-662D9371B9E5}" srcId="{762675EA-C6DF-4A11-B0FE-59BCB29043A3}" destId="{99B7C9BC-57FB-42E1-A11F-73FBFBE7C4D7}" srcOrd="0" destOrd="0" parTransId="{9C387B90-9D89-46E5-A6BB-86C4385F5022}" sibTransId="{23B158F9-073E-4664-ADD7-0C9B16E6B519}"/>
    <dgm:cxn modelId="{63EC1335-FFB8-4098-BB25-77CC09309463}" srcId="{762675EA-C6DF-4A11-B0FE-59BCB29043A3}" destId="{0105D6E4-9B43-488D-B0C2-C95679105FC1}" srcOrd="1" destOrd="0" parTransId="{8C1702EA-2624-4602-A8A9-2AFB5C069BF1}" sibTransId="{F6001E5E-2B67-4DB4-BFE4-FBBFC77A2297}"/>
    <dgm:cxn modelId="{59B1C04B-62DF-4E97-A1DC-11934E804CB3}" type="presOf" srcId="{50632F49-3ADC-4DB5-91C9-D5333A76C607}" destId="{BB719CCE-3D10-4BB3-BE20-CB556BF77F2B}" srcOrd="0" destOrd="0" presId="urn:microsoft.com/office/officeart/2005/8/layout/vList2"/>
    <dgm:cxn modelId="{5A31EB9A-C4E6-4946-A964-CD355021B094}" type="presOf" srcId="{762675EA-C6DF-4A11-B0FE-59BCB29043A3}" destId="{932EC815-40A1-4B68-8591-2715FF68A938}" srcOrd="0" destOrd="0" presId="urn:microsoft.com/office/officeart/2005/8/layout/vList2"/>
    <dgm:cxn modelId="{A47CEAB4-3E53-4E90-A20E-4C8DD9E3EB63}" type="presOf" srcId="{93281460-4BE1-45CE-A10B-EA752AF5AA13}" destId="{512A2F3C-EEC6-441B-812A-F00D0B76BA51}" srcOrd="0" destOrd="0" presId="urn:microsoft.com/office/officeart/2005/8/layout/vList2"/>
    <dgm:cxn modelId="{46CFB5B8-71BD-4D4A-AFC7-7E70B99DB34F}" type="presOf" srcId="{99B7C9BC-57FB-42E1-A11F-73FBFBE7C4D7}" destId="{47172F2B-FC1D-4A3B-AB71-C9106398C058}" srcOrd="0" destOrd="0" presId="urn:microsoft.com/office/officeart/2005/8/layout/vList2"/>
    <dgm:cxn modelId="{3D4EFDDA-73BC-47C0-ABC6-2E81A35F38CE}" srcId="{762675EA-C6DF-4A11-B0FE-59BCB29043A3}" destId="{93281460-4BE1-45CE-A10B-EA752AF5AA13}" srcOrd="3" destOrd="0" parTransId="{D0D7BB13-EF3B-4916-ACCC-E7F0DACD81DA}" sibTransId="{5E7F5CA1-3859-4922-BA2C-1EC5F75B5FB0}"/>
    <dgm:cxn modelId="{6B0125E9-260B-465C-B506-A08035252795}" srcId="{762675EA-C6DF-4A11-B0FE-59BCB29043A3}" destId="{50632F49-3ADC-4DB5-91C9-D5333A76C607}" srcOrd="2" destOrd="0" parTransId="{E0E22B53-0FAF-4000-ACD1-C5F05FF1B3D9}" sibTransId="{9FD6AB72-296C-466B-A9E9-F14DB6F40BDB}"/>
    <dgm:cxn modelId="{2EBDF2F5-3BE6-4AEC-84F0-F3F9575B38B3}" type="presOf" srcId="{0105D6E4-9B43-488D-B0C2-C95679105FC1}" destId="{15D08844-62CD-459A-8803-BA9EB825484D}" srcOrd="0" destOrd="0" presId="urn:microsoft.com/office/officeart/2005/8/layout/vList2"/>
    <dgm:cxn modelId="{76592678-EED5-4AFE-B99A-D419DEE51954}" type="presParOf" srcId="{932EC815-40A1-4B68-8591-2715FF68A938}" destId="{47172F2B-FC1D-4A3B-AB71-C9106398C058}" srcOrd="0" destOrd="0" presId="urn:microsoft.com/office/officeart/2005/8/layout/vList2"/>
    <dgm:cxn modelId="{FEC25246-4F45-4396-A228-0DA0B556B850}" type="presParOf" srcId="{932EC815-40A1-4B68-8591-2715FF68A938}" destId="{5690C863-3724-4192-9267-D9C9A660FFB7}" srcOrd="1" destOrd="0" presId="urn:microsoft.com/office/officeart/2005/8/layout/vList2"/>
    <dgm:cxn modelId="{8DDF205B-4CE2-4223-963A-43F7163D7D12}" type="presParOf" srcId="{932EC815-40A1-4B68-8591-2715FF68A938}" destId="{15D08844-62CD-459A-8803-BA9EB825484D}" srcOrd="2" destOrd="0" presId="urn:microsoft.com/office/officeart/2005/8/layout/vList2"/>
    <dgm:cxn modelId="{2982C078-AEE5-4584-B5CA-123ED6EEA40D}" type="presParOf" srcId="{932EC815-40A1-4B68-8591-2715FF68A938}" destId="{855139D6-57D4-4152-8623-BB04C3CEADD5}" srcOrd="3" destOrd="0" presId="urn:microsoft.com/office/officeart/2005/8/layout/vList2"/>
    <dgm:cxn modelId="{38FAC07D-C425-4151-BFB5-8E09FE268F4E}" type="presParOf" srcId="{932EC815-40A1-4B68-8591-2715FF68A938}" destId="{BB719CCE-3D10-4BB3-BE20-CB556BF77F2B}" srcOrd="4" destOrd="0" presId="urn:microsoft.com/office/officeart/2005/8/layout/vList2"/>
    <dgm:cxn modelId="{7D8E04AD-41B8-41E9-BBE1-1C3323E9DDDD}" type="presParOf" srcId="{932EC815-40A1-4B68-8591-2715FF68A938}" destId="{BFA779E2-7DC4-4647-A444-B053A5EAC00E}" srcOrd="5" destOrd="0" presId="urn:microsoft.com/office/officeart/2005/8/layout/vList2"/>
    <dgm:cxn modelId="{F9702ADE-B4F5-4D74-86FF-F4586C442628}" type="presParOf" srcId="{932EC815-40A1-4B68-8591-2715FF68A938}" destId="{512A2F3C-EEC6-441B-812A-F00D0B76BA5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88DC60FD-62CB-4D84-B599-9F287EA1E67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7646ABBF-E4C4-459A-B576-6759E502179F}">
      <dgm:prSet phldrT="[Text]" custT="1"/>
      <dgm:spPr/>
      <dgm:t>
        <a:bodyPr/>
        <a:lstStyle/>
        <a:p>
          <a:r>
            <a:rPr lang="en-US" sz="2000" dirty="0"/>
            <a:t>corporal punishment</a:t>
          </a:r>
          <a:endParaRPr lang="en-AU" sz="2000" dirty="0"/>
        </a:p>
      </dgm:t>
    </dgm:pt>
    <dgm:pt modelId="{00A62EF6-9CB1-452A-9F13-7BE392C75D05}" type="parTrans" cxnId="{A3882F03-B0FD-410F-82A7-6313A25C4700}">
      <dgm:prSet/>
      <dgm:spPr/>
      <dgm:t>
        <a:bodyPr/>
        <a:lstStyle/>
        <a:p>
          <a:endParaRPr lang="en-AU"/>
        </a:p>
      </dgm:t>
    </dgm:pt>
    <dgm:pt modelId="{15A17DD1-2E11-4ADF-8DEE-BB6397D5F36F}" type="sibTrans" cxnId="{A3882F03-B0FD-410F-82A7-6313A25C4700}">
      <dgm:prSet/>
      <dgm:spPr/>
      <dgm:t>
        <a:bodyPr/>
        <a:lstStyle/>
        <a:p>
          <a:endParaRPr lang="en-AU"/>
        </a:p>
      </dgm:t>
    </dgm:pt>
    <dgm:pt modelId="{6F5BA6C9-1404-42E8-8815-554CA7C7E917}">
      <dgm:prSet custT="1"/>
      <dgm:spPr/>
      <dgm:t>
        <a:bodyPr/>
        <a:lstStyle/>
        <a:p>
          <a:r>
            <a:rPr lang="en-US" sz="2000" dirty="0"/>
            <a:t>denying access to basic needs or supports</a:t>
          </a:r>
          <a:endParaRPr lang="en-AU" sz="2000" dirty="0"/>
        </a:p>
      </dgm:t>
    </dgm:pt>
    <dgm:pt modelId="{CB223048-71D6-48E5-A407-453B284D4233}" type="parTrans" cxnId="{D83B9A18-06DC-4FD9-96A4-E56F2D714833}">
      <dgm:prSet/>
      <dgm:spPr/>
      <dgm:t>
        <a:bodyPr/>
        <a:lstStyle/>
        <a:p>
          <a:endParaRPr lang="en-AU"/>
        </a:p>
      </dgm:t>
    </dgm:pt>
    <dgm:pt modelId="{BA8AC3D9-61A1-4200-9612-BA2313E58871}" type="sibTrans" cxnId="{D83B9A18-06DC-4FD9-96A4-E56F2D714833}">
      <dgm:prSet/>
      <dgm:spPr/>
      <dgm:t>
        <a:bodyPr/>
        <a:lstStyle/>
        <a:p>
          <a:endParaRPr lang="en-AU"/>
        </a:p>
      </dgm:t>
    </dgm:pt>
    <dgm:pt modelId="{B47CF636-666C-450E-8F51-D9F630663298}">
      <dgm:prSet custT="1"/>
      <dgm:spPr/>
      <dgm:t>
        <a:bodyPr/>
        <a:lstStyle/>
        <a:p>
          <a:r>
            <a:rPr lang="en-US" sz="2000" dirty="0"/>
            <a:t>over-correction</a:t>
          </a:r>
          <a:endParaRPr lang="en-AU" sz="2000" dirty="0"/>
        </a:p>
      </dgm:t>
    </dgm:pt>
    <dgm:pt modelId="{1CB02D35-A070-4FE1-91BA-48512890B5B6}" type="parTrans" cxnId="{7323B8D1-AD61-4C62-B450-C11046F8A124}">
      <dgm:prSet/>
      <dgm:spPr/>
      <dgm:t>
        <a:bodyPr/>
        <a:lstStyle/>
        <a:p>
          <a:endParaRPr lang="en-AU"/>
        </a:p>
      </dgm:t>
    </dgm:pt>
    <dgm:pt modelId="{DA14398B-D133-4605-B869-8E8C56F142A0}" type="sibTrans" cxnId="{7323B8D1-AD61-4C62-B450-C11046F8A124}">
      <dgm:prSet/>
      <dgm:spPr/>
      <dgm:t>
        <a:bodyPr/>
        <a:lstStyle/>
        <a:p>
          <a:endParaRPr lang="en-AU"/>
        </a:p>
      </dgm:t>
    </dgm:pt>
    <dgm:pt modelId="{6E2432BA-94BC-4C7F-9676-2B4B19958795}">
      <dgm:prSet custT="1"/>
      <dgm:spPr/>
      <dgm:t>
        <a:bodyPr/>
        <a:lstStyle/>
        <a:p>
          <a:r>
            <a:rPr lang="en-AU" sz="2000" dirty="0"/>
            <a:t>unethical practices.</a:t>
          </a:r>
        </a:p>
      </dgm:t>
    </dgm:pt>
    <dgm:pt modelId="{A2C6ACFA-86C7-4172-93E5-6E4B1CB7C730}" type="parTrans" cxnId="{4D502E10-65D0-4275-922F-208E220EE4C4}">
      <dgm:prSet/>
      <dgm:spPr/>
      <dgm:t>
        <a:bodyPr/>
        <a:lstStyle/>
        <a:p>
          <a:endParaRPr lang="en-AU"/>
        </a:p>
      </dgm:t>
    </dgm:pt>
    <dgm:pt modelId="{2D579389-BAEB-40CC-A61B-33E43E13947A}" type="sibTrans" cxnId="{4D502E10-65D0-4275-922F-208E220EE4C4}">
      <dgm:prSet/>
      <dgm:spPr/>
      <dgm:t>
        <a:bodyPr/>
        <a:lstStyle/>
        <a:p>
          <a:endParaRPr lang="en-AU"/>
        </a:p>
      </dgm:t>
    </dgm:pt>
    <dgm:pt modelId="{3634572E-FA60-4636-8283-538852D95AE7}">
      <dgm:prSet custT="1"/>
      <dgm:spPr/>
      <dgm:t>
        <a:bodyPr/>
        <a:lstStyle/>
        <a:p>
          <a:r>
            <a:rPr lang="en-AU" sz="2000" dirty="0"/>
            <a:t>humiliating a person</a:t>
          </a:r>
        </a:p>
      </dgm:t>
    </dgm:pt>
    <dgm:pt modelId="{72FD2148-D582-4DBC-9A4A-78E808E43B6C}" type="parTrans" cxnId="{F16F84A5-9BAB-4A29-9BCC-2A784ADA8E3C}">
      <dgm:prSet/>
      <dgm:spPr/>
      <dgm:t>
        <a:bodyPr/>
        <a:lstStyle/>
        <a:p>
          <a:endParaRPr lang="en-AU"/>
        </a:p>
      </dgm:t>
    </dgm:pt>
    <dgm:pt modelId="{228609FC-E622-446A-89E7-3E6BF0BF6108}" type="sibTrans" cxnId="{F16F84A5-9BAB-4A29-9BCC-2A784ADA8E3C}">
      <dgm:prSet/>
      <dgm:spPr/>
      <dgm:t>
        <a:bodyPr/>
        <a:lstStyle/>
        <a:p>
          <a:endParaRPr lang="en-AU"/>
        </a:p>
      </dgm:t>
    </dgm:pt>
    <dgm:pt modelId="{4293A8A1-AD90-4946-9BCF-CC9B8B0DAC86}" type="pres">
      <dgm:prSet presAssocID="{88DC60FD-62CB-4D84-B599-9F287EA1E67E}" presName="diagram" presStyleCnt="0">
        <dgm:presLayoutVars>
          <dgm:dir/>
          <dgm:resizeHandles val="exact"/>
        </dgm:presLayoutVars>
      </dgm:prSet>
      <dgm:spPr/>
    </dgm:pt>
    <dgm:pt modelId="{D4D6C7EE-A356-46DA-A0F9-2BAA4A455AA8}" type="pres">
      <dgm:prSet presAssocID="{7646ABBF-E4C4-459A-B576-6759E502179F}" presName="node" presStyleLbl="node1" presStyleIdx="0" presStyleCnt="5">
        <dgm:presLayoutVars>
          <dgm:bulletEnabled val="1"/>
        </dgm:presLayoutVars>
      </dgm:prSet>
      <dgm:spPr/>
    </dgm:pt>
    <dgm:pt modelId="{95A33B59-21A6-4FA8-BBB4-34D94AE35AF5}" type="pres">
      <dgm:prSet presAssocID="{15A17DD1-2E11-4ADF-8DEE-BB6397D5F36F}" presName="sibTrans" presStyleCnt="0"/>
      <dgm:spPr/>
    </dgm:pt>
    <dgm:pt modelId="{5EA79999-7ED6-406E-936C-5C39E0752E84}" type="pres">
      <dgm:prSet presAssocID="{6F5BA6C9-1404-42E8-8815-554CA7C7E917}" presName="node" presStyleLbl="node1" presStyleIdx="1" presStyleCnt="5">
        <dgm:presLayoutVars>
          <dgm:bulletEnabled val="1"/>
        </dgm:presLayoutVars>
      </dgm:prSet>
      <dgm:spPr/>
    </dgm:pt>
    <dgm:pt modelId="{F5CE6670-2E60-43E2-8C70-F3E384C8217A}" type="pres">
      <dgm:prSet presAssocID="{BA8AC3D9-61A1-4200-9612-BA2313E58871}" presName="sibTrans" presStyleCnt="0"/>
      <dgm:spPr/>
    </dgm:pt>
    <dgm:pt modelId="{40F9CEDB-167E-4610-8BDA-B328D4482B75}" type="pres">
      <dgm:prSet presAssocID="{B47CF636-666C-450E-8F51-D9F630663298}" presName="node" presStyleLbl="node1" presStyleIdx="2" presStyleCnt="5">
        <dgm:presLayoutVars>
          <dgm:bulletEnabled val="1"/>
        </dgm:presLayoutVars>
      </dgm:prSet>
      <dgm:spPr/>
    </dgm:pt>
    <dgm:pt modelId="{EEB4ACE8-56B1-4948-808B-35DCCDD9D2E6}" type="pres">
      <dgm:prSet presAssocID="{DA14398B-D133-4605-B869-8E8C56F142A0}" presName="sibTrans" presStyleCnt="0"/>
      <dgm:spPr/>
    </dgm:pt>
    <dgm:pt modelId="{D85DD8B4-12BF-4553-ABB4-3AB9FA414319}" type="pres">
      <dgm:prSet presAssocID="{3634572E-FA60-4636-8283-538852D95AE7}" presName="node" presStyleLbl="node1" presStyleIdx="3" presStyleCnt="5">
        <dgm:presLayoutVars>
          <dgm:bulletEnabled val="1"/>
        </dgm:presLayoutVars>
      </dgm:prSet>
      <dgm:spPr/>
    </dgm:pt>
    <dgm:pt modelId="{03F5A63E-2B51-4CA0-94A6-D20F81890C57}" type="pres">
      <dgm:prSet presAssocID="{228609FC-E622-446A-89E7-3E6BF0BF6108}" presName="sibTrans" presStyleCnt="0"/>
      <dgm:spPr/>
    </dgm:pt>
    <dgm:pt modelId="{4E8487FB-2DD3-475C-87F3-677F0453475D}" type="pres">
      <dgm:prSet presAssocID="{6E2432BA-94BC-4C7F-9676-2B4B19958795}" presName="node" presStyleLbl="node1" presStyleIdx="4" presStyleCnt="5">
        <dgm:presLayoutVars>
          <dgm:bulletEnabled val="1"/>
        </dgm:presLayoutVars>
      </dgm:prSet>
      <dgm:spPr/>
    </dgm:pt>
  </dgm:ptLst>
  <dgm:cxnLst>
    <dgm:cxn modelId="{A3882F03-B0FD-410F-82A7-6313A25C4700}" srcId="{88DC60FD-62CB-4D84-B599-9F287EA1E67E}" destId="{7646ABBF-E4C4-459A-B576-6759E502179F}" srcOrd="0" destOrd="0" parTransId="{00A62EF6-9CB1-452A-9F13-7BE392C75D05}" sibTransId="{15A17DD1-2E11-4ADF-8DEE-BB6397D5F36F}"/>
    <dgm:cxn modelId="{4D502E10-65D0-4275-922F-208E220EE4C4}" srcId="{88DC60FD-62CB-4D84-B599-9F287EA1E67E}" destId="{6E2432BA-94BC-4C7F-9676-2B4B19958795}" srcOrd="4" destOrd="0" parTransId="{A2C6ACFA-86C7-4172-93E5-6E4B1CB7C730}" sibTransId="{2D579389-BAEB-40CC-A61B-33E43E13947A}"/>
    <dgm:cxn modelId="{D83B9A18-06DC-4FD9-96A4-E56F2D714833}" srcId="{88DC60FD-62CB-4D84-B599-9F287EA1E67E}" destId="{6F5BA6C9-1404-42E8-8815-554CA7C7E917}" srcOrd="1" destOrd="0" parTransId="{CB223048-71D6-48E5-A407-453B284D4233}" sibTransId="{BA8AC3D9-61A1-4200-9612-BA2313E58871}"/>
    <dgm:cxn modelId="{0D2A135C-D9BE-46E5-9BB3-5141DA2CCD90}" type="presOf" srcId="{7646ABBF-E4C4-459A-B576-6759E502179F}" destId="{D4D6C7EE-A356-46DA-A0F9-2BAA4A455AA8}" srcOrd="0" destOrd="0" presId="urn:microsoft.com/office/officeart/2005/8/layout/default"/>
    <dgm:cxn modelId="{15709F63-9715-4F3F-A0BF-B0A72C2F438D}" type="presOf" srcId="{3634572E-FA60-4636-8283-538852D95AE7}" destId="{D85DD8B4-12BF-4553-ABB4-3AB9FA414319}" srcOrd="0" destOrd="0" presId="urn:microsoft.com/office/officeart/2005/8/layout/default"/>
    <dgm:cxn modelId="{E1A7156E-B730-4FD9-9285-FE4A6E57441A}" type="presOf" srcId="{6E2432BA-94BC-4C7F-9676-2B4B19958795}" destId="{4E8487FB-2DD3-475C-87F3-677F0453475D}" srcOrd="0" destOrd="0" presId="urn:microsoft.com/office/officeart/2005/8/layout/default"/>
    <dgm:cxn modelId="{F16F84A5-9BAB-4A29-9BCC-2A784ADA8E3C}" srcId="{88DC60FD-62CB-4D84-B599-9F287EA1E67E}" destId="{3634572E-FA60-4636-8283-538852D95AE7}" srcOrd="3" destOrd="0" parTransId="{72FD2148-D582-4DBC-9A4A-78E808E43B6C}" sibTransId="{228609FC-E622-446A-89E7-3E6BF0BF6108}"/>
    <dgm:cxn modelId="{D9D134BC-BD46-4B9D-91BE-47CF3F99B4D6}" type="presOf" srcId="{88DC60FD-62CB-4D84-B599-9F287EA1E67E}" destId="{4293A8A1-AD90-4946-9BCF-CC9B8B0DAC86}" srcOrd="0" destOrd="0" presId="urn:microsoft.com/office/officeart/2005/8/layout/default"/>
    <dgm:cxn modelId="{3F33A2C5-168E-414F-8DC8-3BC78C97C3ED}" type="presOf" srcId="{6F5BA6C9-1404-42E8-8815-554CA7C7E917}" destId="{5EA79999-7ED6-406E-936C-5C39E0752E84}" srcOrd="0" destOrd="0" presId="urn:microsoft.com/office/officeart/2005/8/layout/default"/>
    <dgm:cxn modelId="{7323B8D1-AD61-4C62-B450-C11046F8A124}" srcId="{88DC60FD-62CB-4D84-B599-9F287EA1E67E}" destId="{B47CF636-666C-450E-8F51-D9F630663298}" srcOrd="2" destOrd="0" parTransId="{1CB02D35-A070-4FE1-91BA-48512890B5B6}" sibTransId="{DA14398B-D133-4605-B869-8E8C56F142A0}"/>
    <dgm:cxn modelId="{42B0A2D2-5EAD-410D-8117-EA7F69C4BE61}" type="presOf" srcId="{B47CF636-666C-450E-8F51-D9F630663298}" destId="{40F9CEDB-167E-4610-8BDA-B328D4482B75}" srcOrd="0" destOrd="0" presId="urn:microsoft.com/office/officeart/2005/8/layout/default"/>
    <dgm:cxn modelId="{54FA9A93-7A51-4323-8B34-0105F99ABE81}" type="presParOf" srcId="{4293A8A1-AD90-4946-9BCF-CC9B8B0DAC86}" destId="{D4D6C7EE-A356-46DA-A0F9-2BAA4A455AA8}" srcOrd="0" destOrd="0" presId="urn:microsoft.com/office/officeart/2005/8/layout/default"/>
    <dgm:cxn modelId="{12C59D60-F953-476A-95E8-B77869DC0076}" type="presParOf" srcId="{4293A8A1-AD90-4946-9BCF-CC9B8B0DAC86}" destId="{95A33B59-21A6-4FA8-BBB4-34D94AE35AF5}" srcOrd="1" destOrd="0" presId="urn:microsoft.com/office/officeart/2005/8/layout/default"/>
    <dgm:cxn modelId="{D52116F2-A03E-4CCB-A97C-326F7ADC5A9C}" type="presParOf" srcId="{4293A8A1-AD90-4946-9BCF-CC9B8B0DAC86}" destId="{5EA79999-7ED6-406E-936C-5C39E0752E84}" srcOrd="2" destOrd="0" presId="urn:microsoft.com/office/officeart/2005/8/layout/default"/>
    <dgm:cxn modelId="{D352ED24-502D-4DFC-9125-8C5C077AC5A1}" type="presParOf" srcId="{4293A8A1-AD90-4946-9BCF-CC9B8B0DAC86}" destId="{F5CE6670-2E60-43E2-8C70-F3E384C8217A}" srcOrd="3" destOrd="0" presId="urn:microsoft.com/office/officeart/2005/8/layout/default"/>
    <dgm:cxn modelId="{15C7B500-F48C-4AB6-AF26-929316457CE1}" type="presParOf" srcId="{4293A8A1-AD90-4946-9BCF-CC9B8B0DAC86}" destId="{40F9CEDB-167E-4610-8BDA-B328D4482B75}" srcOrd="4" destOrd="0" presId="urn:microsoft.com/office/officeart/2005/8/layout/default"/>
    <dgm:cxn modelId="{96AD1B88-0C20-4ADA-8BC7-8327B454E53D}" type="presParOf" srcId="{4293A8A1-AD90-4946-9BCF-CC9B8B0DAC86}" destId="{EEB4ACE8-56B1-4948-808B-35DCCDD9D2E6}" srcOrd="5" destOrd="0" presId="urn:microsoft.com/office/officeart/2005/8/layout/default"/>
    <dgm:cxn modelId="{843B21C0-4F76-4848-AC4F-B2E828CE533F}" type="presParOf" srcId="{4293A8A1-AD90-4946-9BCF-CC9B8B0DAC86}" destId="{D85DD8B4-12BF-4553-ABB4-3AB9FA414319}" srcOrd="6" destOrd="0" presId="urn:microsoft.com/office/officeart/2005/8/layout/default"/>
    <dgm:cxn modelId="{379CF73C-6907-4C03-BDC6-B2210F986A91}" type="presParOf" srcId="{4293A8A1-AD90-4946-9BCF-CC9B8B0DAC86}" destId="{03F5A63E-2B51-4CA0-94A6-D20F81890C57}" srcOrd="7" destOrd="0" presId="urn:microsoft.com/office/officeart/2005/8/layout/default"/>
    <dgm:cxn modelId="{63BF1D2E-E405-454D-95D1-A16497065228}" type="presParOf" srcId="{4293A8A1-AD90-4946-9BCF-CC9B8B0DAC86}" destId="{4E8487FB-2DD3-475C-87F3-677F0453475D}"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58CF7092-C1E9-4C37-8F5A-ADF46902F9A7}" type="doc">
      <dgm:prSet loTypeId="urn:microsoft.com/office/officeart/2005/8/layout/hProcess9" loCatId="process" qsTypeId="urn:microsoft.com/office/officeart/2005/8/quickstyle/simple1" qsCatId="simple" csTypeId="urn:microsoft.com/office/officeart/2005/8/colors/colorful5" csCatId="colorful" phldr="1"/>
      <dgm:spPr/>
    </dgm:pt>
    <dgm:pt modelId="{0EF82BE4-CC8F-4FDE-9380-C4B391042110}">
      <dgm:prSet phldrT="[Text]"/>
      <dgm:spPr/>
      <dgm:t>
        <a:bodyPr/>
        <a:lstStyle/>
        <a:p>
          <a:pPr>
            <a:buFont typeface="+mj-lt"/>
            <a:buAutoNum type="arabicPeriod"/>
          </a:pPr>
          <a:r>
            <a:rPr lang="en-AU" b="0" dirty="0"/>
            <a:t>1. Determine your area of work.</a:t>
          </a:r>
        </a:p>
      </dgm:t>
    </dgm:pt>
    <dgm:pt modelId="{D68F4D67-A877-4805-83BF-5F6DD0907A0D}" type="parTrans" cxnId="{AD64529E-EB0E-40EE-A763-C1816551DFB5}">
      <dgm:prSet/>
      <dgm:spPr/>
      <dgm:t>
        <a:bodyPr/>
        <a:lstStyle/>
        <a:p>
          <a:endParaRPr lang="en-AU"/>
        </a:p>
      </dgm:t>
    </dgm:pt>
    <dgm:pt modelId="{B72474B6-2924-49FC-87D2-22F67F9308DD}" type="sibTrans" cxnId="{AD64529E-EB0E-40EE-A763-C1816551DFB5}">
      <dgm:prSet/>
      <dgm:spPr/>
      <dgm:t>
        <a:bodyPr/>
        <a:lstStyle/>
        <a:p>
          <a:endParaRPr lang="en-AU"/>
        </a:p>
      </dgm:t>
    </dgm:pt>
    <dgm:pt modelId="{CEC0629D-C3BC-4E4E-B644-6A2540C57BAF}">
      <dgm:prSet phldrT="[Text]"/>
      <dgm:spPr/>
      <dgm:t>
        <a:bodyPr/>
        <a:lstStyle/>
        <a:p>
          <a:r>
            <a:rPr lang="en-PH" b="0" dirty="0"/>
            <a:t>2.  </a:t>
          </a:r>
          <a:r>
            <a:rPr lang="en-AU" b="0" dirty="0"/>
            <a:t>Check relevant documents to identify legal requirements.</a:t>
          </a:r>
        </a:p>
      </dgm:t>
    </dgm:pt>
    <dgm:pt modelId="{1BF62918-7AB8-48A6-B7EC-B8FA44EEDB0F}" type="parTrans" cxnId="{2435AF43-A403-4F3B-88B3-C8640EC51F85}">
      <dgm:prSet/>
      <dgm:spPr/>
      <dgm:t>
        <a:bodyPr/>
        <a:lstStyle/>
        <a:p>
          <a:endParaRPr lang="en-AU"/>
        </a:p>
      </dgm:t>
    </dgm:pt>
    <dgm:pt modelId="{A1C56A05-48A6-46F0-BAC5-A987AAEB3F03}" type="sibTrans" cxnId="{2435AF43-A403-4F3B-88B3-C8640EC51F85}">
      <dgm:prSet/>
      <dgm:spPr/>
      <dgm:t>
        <a:bodyPr/>
        <a:lstStyle/>
        <a:p>
          <a:endParaRPr lang="en-AU"/>
        </a:p>
      </dgm:t>
    </dgm:pt>
    <dgm:pt modelId="{EDC2FE4A-38F4-453E-A21C-3776744C1923}">
      <dgm:prSet phldrT="[Text]"/>
      <dgm:spPr/>
      <dgm:t>
        <a:bodyPr/>
        <a:lstStyle/>
        <a:p>
          <a:r>
            <a:rPr lang="en-AU" b="0" dirty="0"/>
            <a:t>3. Apply or accomplish the legal requirements</a:t>
          </a:r>
          <a:r>
            <a:rPr lang="en-AU" b="0" u="none" dirty="0"/>
            <a:t>.</a:t>
          </a:r>
        </a:p>
      </dgm:t>
    </dgm:pt>
    <dgm:pt modelId="{C91F0910-82D5-4B46-95B9-687BB0100AE5}" type="parTrans" cxnId="{067E8C61-CA5B-422C-B0A3-4C0CB7328338}">
      <dgm:prSet/>
      <dgm:spPr/>
      <dgm:t>
        <a:bodyPr/>
        <a:lstStyle/>
        <a:p>
          <a:endParaRPr lang="en-AU"/>
        </a:p>
      </dgm:t>
    </dgm:pt>
    <dgm:pt modelId="{00D8A597-D6EC-44C2-AD37-817334EBCB53}" type="sibTrans" cxnId="{067E8C61-CA5B-422C-B0A3-4C0CB7328338}">
      <dgm:prSet/>
      <dgm:spPr/>
      <dgm:t>
        <a:bodyPr/>
        <a:lstStyle/>
        <a:p>
          <a:endParaRPr lang="en-AU"/>
        </a:p>
      </dgm:t>
    </dgm:pt>
    <dgm:pt modelId="{EAFC487F-0B4F-474A-8E1C-1749FB8F95B0}" type="pres">
      <dgm:prSet presAssocID="{58CF7092-C1E9-4C37-8F5A-ADF46902F9A7}" presName="CompostProcess" presStyleCnt="0">
        <dgm:presLayoutVars>
          <dgm:dir/>
          <dgm:resizeHandles val="exact"/>
        </dgm:presLayoutVars>
      </dgm:prSet>
      <dgm:spPr/>
    </dgm:pt>
    <dgm:pt modelId="{4497B339-55A9-4992-8251-0F5A5C724785}" type="pres">
      <dgm:prSet presAssocID="{58CF7092-C1E9-4C37-8F5A-ADF46902F9A7}" presName="arrow" presStyleLbl="bgShp" presStyleIdx="0" presStyleCnt="1"/>
      <dgm:spPr/>
    </dgm:pt>
    <dgm:pt modelId="{A72C3FBF-7F69-4CA2-B836-6D84B34CDDD0}" type="pres">
      <dgm:prSet presAssocID="{58CF7092-C1E9-4C37-8F5A-ADF46902F9A7}" presName="linearProcess" presStyleCnt="0"/>
      <dgm:spPr/>
    </dgm:pt>
    <dgm:pt modelId="{A4DE7C97-317B-4AE6-B132-5FA9EB45926A}" type="pres">
      <dgm:prSet presAssocID="{0EF82BE4-CC8F-4FDE-9380-C4B391042110}" presName="textNode" presStyleLbl="node1" presStyleIdx="0" presStyleCnt="3">
        <dgm:presLayoutVars>
          <dgm:bulletEnabled val="1"/>
        </dgm:presLayoutVars>
      </dgm:prSet>
      <dgm:spPr/>
    </dgm:pt>
    <dgm:pt modelId="{315CCDD6-0C22-4FE7-AD8C-FF2F636F0DC3}" type="pres">
      <dgm:prSet presAssocID="{B72474B6-2924-49FC-87D2-22F67F9308DD}" presName="sibTrans" presStyleCnt="0"/>
      <dgm:spPr/>
    </dgm:pt>
    <dgm:pt modelId="{B68F9919-FD4A-485D-866F-E3BC6C67A29C}" type="pres">
      <dgm:prSet presAssocID="{CEC0629D-C3BC-4E4E-B644-6A2540C57BAF}" presName="textNode" presStyleLbl="node1" presStyleIdx="1" presStyleCnt="3">
        <dgm:presLayoutVars>
          <dgm:bulletEnabled val="1"/>
        </dgm:presLayoutVars>
      </dgm:prSet>
      <dgm:spPr/>
    </dgm:pt>
    <dgm:pt modelId="{F0AE9FFE-69FF-4626-B12B-6E74EBDDF32D}" type="pres">
      <dgm:prSet presAssocID="{A1C56A05-48A6-46F0-BAC5-A987AAEB3F03}" presName="sibTrans" presStyleCnt="0"/>
      <dgm:spPr/>
    </dgm:pt>
    <dgm:pt modelId="{6ACD42E1-36DF-4C51-9F6D-961859BBAD36}" type="pres">
      <dgm:prSet presAssocID="{EDC2FE4A-38F4-453E-A21C-3776744C1923}" presName="textNode" presStyleLbl="node1" presStyleIdx="2" presStyleCnt="3">
        <dgm:presLayoutVars>
          <dgm:bulletEnabled val="1"/>
        </dgm:presLayoutVars>
      </dgm:prSet>
      <dgm:spPr/>
    </dgm:pt>
  </dgm:ptLst>
  <dgm:cxnLst>
    <dgm:cxn modelId="{C5531138-61E5-455A-A813-2FCDF324FF0D}" type="presOf" srcId="{0EF82BE4-CC8F-4FDE-9380-C4B391042110}" destId="{A4DE7C97-317B-4AE6-B132-5FA9EB45926A}" srcOrd="0" destOrd="0" presId="urn:microsoft.com/office/officeart/2005/8/layout/hProcess9"/>
    <dgm:cxn modelId="{067E8C61-CA5B-422C-B0A3-4C0CB7328338}" srcId="{58CF7092-C1E9-4C37-8F5A-ADF46902F9A7}" destId="{EDC2FE4A-38F4-453E-A21C-3776744C1923}" srcOrd="2" destOrd="0" parTransId="{C91F0910-82D5-4B46-95B9-687BB0100AE5}" sibTransId="{00D8A597-D6EC-44C2-AD37-817334EBCB53}"/>
    <dgm:cxn modelId="{2435AF43-A403-4F3B-88B3-C8640EC51F85}" srcId="{58CF7092-C1E9-4C37-8F5A-ADF46902F9A7}" destId="{CEC0629D-C3BC-4E4E-B644-6A2540C57BAF}" srcOrd="1" destOrd="0" parTransId="{1BF62918-7AB8-48A6-B7EC-B8FA44EEDB0F}" sibTransId="{A1C56A05-48A6-46F0-BAC5-A987AAEB3F03}"/>
    <dgm:cxn modelId="{AD64529E-EB0E-40EE-A763-C1816551DFB5}" srcId="{58CF7092-C1E9-4C37-8F5A-ADF46902F9A7}" destId="{0EF82BE4-CC8F-4FDE-9380-C4B391042110}" srcOrd="0" destOrd="0" parTransId="{D68F4D67-A877-4805-83BF-5F6DD0907A0D}" sibTransId="{B72474B6-2924-49FC-87D2-22F67F9308DD}"/>
    <dgm:cxn modelId="{76376BDD-83CB-4C49-B012-5F8E6596F23F}" type="presOf" srcId="{CEC0629D-C3BC-4E4E-B644-6A2540C57BAF}" destId="{B68F9919-FD4A-485D-866F-E3BC6C67A29C}" srcOrd="0" destOrd="0" presId="urn:microsoft.com/office/officeart/2005/8/layout/hProcess9"/>
    <dgm:cxn modelId="{BC0E6FE9-7D12-41A4-A0DD-3CA9BBE1E238}" type="presOf" srcId="{EDC2FE4A-38F4-453E-A21C-3776744C1923}" destId="{6ACD42E1-36DF-4C51-9F6D-961859BBAD36}" srcOrd="0" destOrd="0" presId="urn:microsoft.com/office/officeart/2005/8/layout/hProcess9"/>
    <dgm:cxn modelId="{FE36EFFC-282A-4D2F-A425-F50DC7F64C71}" type="presOf" srcId="{58CF7092-C1E9-4C37-8F5A-ADF46902F9A7}" destId="{EAFC487F-0B4F-474A-8E1C-1749FB8F95B0}" srcOrd="0" destOrd="0" presId="urn:microsoft.com/office/officeart/2005/8/layout/hProcess9"/>
    <dgm:cxn modelId="{F7091547-0958-4830-BB41-67F17EB7877B}" type="presParOf" srcId="{EAFC487F-0B4F-474A-8E1C-1749FB8F95B0}" destId="{4497B339-55A9-4992-8251-0F5A5C724785}" srcOrd="0" destOrd="0" presId="urn:microsoft.com/office/officeart/2005/8/layout/hProcess9"/>
    <dgm:cxn modelId="{FFB5D27B-145B-4471-A79F-697114582C71}" type="presParOf" srcId="{EAFC487F-0B4F-474A-8E1C-1749FB8F95B0}" destId="{A72C3FBF-7F69-4CA2-B836-6D84B34CDDD0}" srcOrd="1" destOrd="0" presId="urn:microsoft.com/office/officeart/2005/8/layout/hProcess9"/>
    <dgm:cxn modelId="{71599A1C-EB7F-46B3-821E-56788830FC2F}" type="presParOf" srcId="{A72C3FBF-7F69-4CA2-B836-6D84B34CDDD0}" destId="{A4DE7C97-317B-4AE6-B132-5FA9EB45926A}" srcOrd="0" destOrd="0" presId="urn:microsoft.com/office/officeart/2005/8/layout/hProcess9"/>
    <dgm:cxn modelId="{8363DFFC-D6E9-439D-A214-E3FF9E55B0F3}" type="presParOf" srcId="{A72C3FBF-7F69-4CA2-B836-6D84B34CDDD0}" destId="{315CCDD6-0C22-4FE7-AD8C-FF2F636F0DC3}" srcOrd="1" destOrd="0" presId="urn:microsoft.com/office/officeart/2005/8/layout/hProcess9"/>
    <dgm:cxn modelId="{381F687F-6490-497B-9AE2-93F2489C5524}" type="presParOf" srcId="{A72C3FBF-7F69-4CA2-B836-6D84B34CDDD0}" destId="{B68F9919-FD4A-485D-866F-E3BC6C67A29C}" srcOrd="2" destOrd="0" presId="urn:microsoft.com/office/officeart/2005/8/layout/hProcess9"/>
    <dgm:cxn modelId="{BE4B5481-8EDD-4445-BB0B-2F24C42AF901}" type="presParOf" srcId="{A72C3FBF-7F69-4CA2-B836-6D84B34CDDD0}" destId="{F0AE9FFE-69FF-4626-B12B-6E74EBDDF32D}" srcOrd="3" destOrd="0" presId="urn:microsoft.com/office/officeart/2005/8/layout/hProcess9"/>
    <dgm:cxn modelId="{1DA2219B-8C37-42EF-8ACA-B0F4F71FB4E7}" type="presParOf" srcId="{A72C3FBF-7F69-4CA2-B836-6D84B34CDDD0}" destId="{6ACD42E1-36DF-4C51-9F6D-961859BBAD36}"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85F98BA-27BE-45EA-8699-64D659BBCB8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3724F827-B0E3-4CD2-8D7E-1E543C026013}">
      <dgm:prSet phldrT="[Text]" custT="1"/>
      <dgm:spPr/>
      <dgm:t>
        <a:bodyPr/>
        <a:lstStyle/>
        <a:p>
          <a:pPr>
            <a:buFont typeface="Wingdings" panose="05000000000000000000" pitchFamily="2" charset="2"/>
            <a:buChar char=""/>
          </a:pPr>
          <a:r>
            <a:rPr lang="en-AU" sz="2000" dirty="0"/>
            <a:t>technical difficulties</a:t>
          </a:r>
          <a:endParaRPr lang="en-US" sz="2000" dirty="0"/>
        </a:p>
      </dgm:t>
    </dgm:pt>
    <dgm:pt modelId="{634A3C75-B146-40AB-B888-5E9B4915D6CF}" type="parTrans" cxnId="{534D2CEB-1748-43AE-B756-4942E7F59781}">
      <dgm:prSet/>
      <dgm:spPr/>
      <dgm:t>
        <a:bodyPr/>
        <a:lstStyle/>
        <a:p>
          <a:endParaRPr lang="en-US"/>
        </a:p>
      </dgm:t>
    </dgm:pt>
    <dgm:pt modelId="{8E801084-AA9E-48F2-BB46-FB6EB7849089}" type="sibTrans" cxnId="{534D2CEB-1748-43AE-B756-4942E7F59781}">
      <dgm:prSet/>
      <dgm:spPr/>
      <dgm:t>
        <a:bodyPr/>
        <a:lstStyle/>
        <a:p>
          <a:endParaRPr lang="en-US"/>
        </a:p>
      </dgm:t>
    </dgm:pt>
    <dgm:pt modelId="{05B62E90-EF3D-4286-A720-51A5EF04006C}">
      <dgm:prSet phldrT="[Text]" custT="1"/>
      <dgm:spPr/>
      <dgm:t>
        <a:bodyPr/>
        <a:lstStyle/>
        <a:p>
          <a:pPr>
            <a:buFont typeface="Wingdings" panose="05000000000000000000" pitchFamily="2" charset="2"/>
            <a:buChar char=""/>
          </a:pPr>
          <a:r>
            <a:rPr lang="en-AU" sz="2000" dirty="0"/>
            <a:t>human error</a:t>
          </a:r>
          <a:endParaRPr lang="en-US" sz="2000" dirty="0"/>
        </a:p>
      </dgm:t>
    </dgm:pt>
    <dgm:pt modelId="{68A79AF4-1A95-4CD1-9DA3-090C8468B168}" type="parTrans" cxnId="{01F8826E-4020-454D-B21F-C46F52C2099C}">
      <dgm:prSet/>
      <dgm:spPr/>
      <dgm:t>
        <a:bodyPr/>
        <a:lstStyle/>
        <a:p>
          <a:endParaRPr lang="en-US"/>
        </a:p>
      </dgm:t>
    </dgm:pt>
    <dgm:pt modelId="{F0648E05-98E6-4282-9099-70737112BCC7}" type="sibTrans" cxnId="{01F8826E-4020-454D-B21F-C46F52C2099C}">
      <dgm:prSet/>
      <dgm:spPr/>
      <dgm:t>
        <a:bodyPr/>
        <a:lstStyle/>
        <a:p>
          <a:endParaRPr lang="en-US"/>
        </a:p>
      </dgm:t>
    </dgm:pt>
    <dgm:pt modelId="{BA99DD07-D3BE-429E-9BD4-1A02522CD256}">
      <dgm:prSet phldrT="[Text]" custT="1"/>
      <dgm:spPr/>
      <dgm:t>
        <a:bodyPr/>
        <a:lstStyle/>
        <a:p>
          <a:pPr>
            <a:buFont typeface="Wingdings" panose="05000000000000000000" pitchFamily="2" charset="2"/>
            <a:buChar char=""/>
          </a:pPr>
          <a:r>
            <a:rPr lang="en-AU" sz="2000" dirty="0"/>
            <a:t>misinterpretation issues</a:t>
          </a:r>
          <a:endParaRPr lang="en-US" sz="2000" dirty="0"/>
        </a:p>
      </dgm:t>
    </dgm:pt>
    <dgm:pt modelId="{853BDFAD-DE03-4F75-9F32-B3715DBA0C80}" type="parTrans" cxnId="{43A38220-39C1-43D3-8158-EC3A96B9C065}">
      <dgm:prSet/>
      <dgm:spPr/>
      <dgm:t>
        <a:bodyPr/>
        <a:lstStyle/>
        <a:p>
          <a:endParaRPr lang="en-US"/>
        </a:p>
      </dgm:t>
    </dgm:pt>
    <dgm:pt modelId="{0D4DDAA6-7199-40F7-A406-1FECFD06CE4E}" type="sibTrans" cxnId="{43A38220-39C1-43D3-8158-EC3A96B9C065}">
      <dgm:prSet/>
      <dgm:spPr/>
      <dgm:t>
        <a:bodyPr/>
        <a:lstStyle/>
        <a:p>
          <a:endParaRPr lang="en-US"/>
        </a:p>
      </dgm:t>
    </dgm:pt>
    <dgm:pt modelId="{FFA2FDEE-1CFC-4E33-BF2F-23B06DADB79C}">
      <dgm:prSet phldrT="[Text]" custT="1"/>
      <dgm:spPr/>
      <dgm:t>
        <a:bodyPr/>
        <a:lstStyle/>
        <a:p>
          <a:pPr>
            <a:buFont typeface="Wingdings" panose="05000000000000000000" pitchFamily="2" charset="2"/>
            <a:buChar char=""/>
          </a:pPr>
          <a:r>
            <a:rPr lang="en-AU" sz="2000" dirty="0"/>
            <a:t>a deliberate act.</a:t>
          </a:r>
          <a:endParaRPr lang="en-US" sz="2000" dirty="0"/>
        </a:p>
      </dgm:t>
    </dgm:pt>
    <dgm:pt modelId="{3CB9A66D-2EBC-47AC-A566-5F7306B2B835}" type="parTrans" cxnId="{517DEE11-A59B-4AC2-A14E-DA0AFE1D182D}">
      <dgm:prSet/>
      <dgm:spPr/>
      <dgm:t>
        <a:bodyPr/>
        <a:lstStyle/>
        <a:p>
          <a:endParaRPr lang="en-US"/>
        </a:p>
      </dgm:t>
    </dgm:pt>
    <dgm:pt modelId="{9DB8C8AE-D5D9-4DF7-930C-13A4C914D814}" type="sibTrans" cxnId="{517DEE11-A59B-4AC2-A14E-DA0AFE1D182D}">
      <dgm:prSet/>
      <dgm:spPr/>
      <dgm:t>
        <a:bodyPr/>
        <a:lstStyle/>
        <a:p>
          <a:endParaRPr lang="en-US"/>
        </a:p>
      </dgm:t>
    </dgm:pt>
    <dgm:pt modelId="{AE04CDFF-11F0-4CB2-8B73-F9E226248E82}" type="pres">
      <dgm:prSet presAssocID="{B85F98BA-27BE-45EA-8699-64D659BBCB85}" presName="diagram" presStyleCnt="0">
        <dgm:presLayoutVars>
          <dgm:dir/>
          <dgm:resizeHandles val="exact"/>
        </dgm:presLayoutVars>
      </dgm:prSet>
      <dgm:spPr/>
    </dgm:pt>
    <dgm:pt modelId="{237FFEE2-61D2-474E-9F01-FEE844E8144F}" type="pres">
      <dgm:prSet presAssocID="{3724F827-B0E3-4CD2-8D7E-1E543C026013}" presName="node" presStyleLbl="node1" presStyleIdx="0" presStyleCnt="4" custLinFactNeighborY="3419">
        <dgm:presLayoutVars>
          <dgm:bulletEnabled val="1"/>
        </dgm:presLayoutVars>
      </dgm:prSet>
      <dgm:spPr/>
    </dgm:pt>
    <dgm:pt modelId="{FE2D9B41-98FC-4964-839D-84C33B9304F2}" type="pres">
      <dgm:prSet presAssocID="{8E801084-AA9E-48F2-BB46-FB6EB7849089}" presName="sibTrans" presStyleCnt="0"/>
      <dgm:spPr/>
    </dgm:pt>
    <dgm:pt modelId="{5718E685-95D7-496C-8898-E1764A899BCE}" type="pres">
      <dgm:prSet presAssocID="{05B62E90-EF3D-4286-A720-51A5EF04006C}" presName="node" presStyleLbl="node1" presStyleIdx="1" presStyleCnt="4">
        <dgm:presLayoutVars>
          <dgm:bulletEnabled val="1"/>
        </dgm:presLayoutVars>
      </dgm:prSet>
      <dgm:spPr/>
    </dgm:pt>
    <dgm:pt modelId="{2AE501DE-4143-4FA8-8A80-193FB6A63E2A}" type="pres">
      <dgm:prSet presAssocID="{F0648E05-98E6-4282-9099-70737112BCC7}" presName="sibTrans" presStyleCnt="0"/>
      <dgm:spPr/>
    </dgm:pt>
    <dgm:pt modelId="{D1DDC7EF-8294-4C36-AE50-3C5EFAFABE67}" type="pres">
      <dgm:prSet presAssocID="{BA99DD07-D3BE-429E-9BD4-1A02522CD256}" presName="node" presStyleLbl="node1" presStyleIdx="2" presStyleCnt="4">
        <dgm:presLayoutVars>
          <dgm:bulletEnabled val="1"/>
        </dgm:presLayoutVars>
      </dgm:prSet>
      <dgm:spPr/>
    </dgm:pt>
    <dgm:pt modelId="{B7209324-7722-4E6D-A149-E3670892DF10}" type="pres">
      <dgm:prSet presAssocID="{0D4DDAA6-7199-40F7-A406-1FECFD06CE4E}" presName="sibTrans" presStyleCnt="0"/>
      <dgm:spPr/>
    </dgm:pt>
    <dgm:pt modelId="{BBE30BBC-1387-4C32-B4D8-19AF9841A550}" type="pres">
      <dgm:prSet presAssocID="{FFA2FDEE-1CFC-4E33-BF2F-23B06DADB79C}" presName="node" presStyleLbl="node1" presStyleIdx="3" presStyleCnt="4">
        <dgm:presLayoutVars>
          <dgm:bulletEnabled val="1"/>
        </dgm:presLayoutVars>
      </dgm:prSet>
      <dgm:spPr/>
    </dgm:pt>
  </dgm:ptLst>
  <dgm:cxnLst>
    <dgm:cxn modelId="{517DEE11-A59B-4AC2-A14E-DA0AFE1D182D}" srcId="{B85F98BA-27BE-45EA-8699-64D659BBCB85}" destId="{FFA2FDEE-1CFC-4E33-BF2F-23B06DADB79C}" srcOrd="3" destOrd="0" parTransId="{3CB9A66D-2EBC-47AC-A566-5F7306B2B835}" sibTransId="{9DB8C8AE-D5D9-4DF7-930C-13A4C914D814}"/>
    <dgm:cxn modelId="{86D2A817-0D3D-4654-A6E5-F211D163DC25}" type="presOf" srcId="{BA99DD07-D3BE-429E-9BD4-1A02522CD256}" destId="{D1DDC7EF-8294-4C36-AE50-3C5EFAFABE67}" srcOrd="0" destOrd="0" presId="urn:microsoft.com/office/officeart/2005/8/layout/default"/>
    <dgm:cxn modelId="{B7850219-7775-47BC-8F6C-09482EC88559}" type="presOf" srcId="{FFA2FDEE-1CFC-4E33-BF2F-23B06DADB79C}" destId="{BBE30BBC-1387-4C32-B4D8-19AF9841A550}" srcOrd="0" destOrd="0" presId="urn:microsoft.com/office/officeart/2005/8/layout/default"/>
    <dgm:cxn modelId="{43A38220-39C1-43D3-8158-EC3A96B9C065}" srcId="{B85F98BA-27BE-45EA-8699-64D659BBCB85}" destId="{BA99DD07-D3BE-429E-9BD4-1A02522CD256}" srcOrd="2" destOrd="0" parTransId="{853BDFAD-DE03-4F75-9F32-B3715DBA0C80}" sibTransId="{0D4DDAA6-7199-40F7-A406-1FECFD06CE4E}"/>
    <dgm:cxn modelId="{2C71F634-988C-4D87-90BC-3B2B5BA5EA18}" type="presOf" srcId="{05B62E90-EF3D-4286-A720-51A5EF04006C}" destId="{5718E685-95D7-496C-8898-E1764A899BCE}" srcOrd="0" destOrd="0" presId="urn:microsoft.com/office/officeart/2005/8/layout/default"/>
    <dgm:cxn modelId="{C0EF4637-BB8A-4BBB-9BB9-BD3E66853CB8}" type="presOf" srcId="{B85F98BA-27BE-45EA-8699-64D659BBCB85}" destId="{AE04CDFF-11F0-4CB2-8B73-F9E226248E82}" srcOrd="0" destOrd="0" presId="urn:microsoft.com/office/officeart/2005/8/layout/default"/>
    <dgm:cxn modelId="{01F8826E-4020-454D-B21F-C46F52C2099C}" srcId="{B85F98BA-27BE-45EA-8699-64D659BBCB85}" destId="{05B62E90-EF3D-4286-A720-51A5EF04006C}" srcOrd="1" destOrd="0" parTransId="{68A79AF4-1A95-4CD1-9DA3-090C8468B168}" sibTransId="{F0648E05-98E6-4282-9099-70737112BCC7}"/>
    <dgm:cxn modelId="{77CEFCC4-2909-43A3-8F74-AACF9D8124E8}" type="presOf" srcId="{3724F827-B0E3-4CD2-8D7E-1E543C026013}" destId="{237FFEE2-61D2-474E-9F01-FEE844E8144F}" srcOrd="0" destOrd="0" presId="urn:microsoft.com/office/officeart/2005/8/layout/default"/>
    <dgm:cxn modelId="{534D2CEB-1748-43AE-B756-4942E7F59781}" srcId="{B85F98BA-27BE-45EA-8699-64D659BBCB85}" destId="{3724F827-B0E3-4CD2-8D7E-1E543C026013}" srcOrd="0" destOrd="0" parTransId="{634A3C75-B146-40AB-B888-5E9B4915D6CF}" sibTransId="{8E801084-AA9E-48F2-BB46-FB6EB7849089}"/>
    <dgm:cxn modelId="{664F1C05-A6D6-49E9-B727-BBF9BF8123E3}" type="presParOf" srcId="{AE04CDFF-11F0-4CB2-8B73-F9E226248E82}" destId="{237FFEE2-61D2-474E-9F01-FEE844E8144F}" srcOrd="0" destOrd="0" presId="urn:microsoft.com/office/officeart/2005/8/layout/default"/>
    <dgm:cxn modelId="{2B6B355F-B805-4224-9892-338F9FAC3098}" type="presParOf" srcId="{AE04CDFF-11F0-4CB2-8B73-F9E226248E82}" destId="{FE2D9B41-98FC-4964-839D-84C33B9304F2}" srcOrd="1" destOrd="0" presId="urn:microsoft.com/office/officeart/2005/8/layout/default"/>
    <dgm:cxn modelId="{896499EA-4651-4049-B2A3-C76F1517B2C9}" type="presParOf" srcId="{AE04CDFF-11F0-4CB2-8B73-F9E226248E82}" destId="{5718E685-95D7-496C-8898-E1764A899BCE}" srcOrd="2" destOrd="0" presId="urn:microsoft.com/office/officeart/2005/8/layout/default"/>
    <dgm:cxn modelId="{00BDE001-D2B8-41E4-B832-6CBC1FDA3C1E}" type="presParOf" srcId="{AE04CDFF-11F0-4CB2-8B73-F9E226248E82}" destId="{2AE501DE-4143-4FA8-8A80-193FB6A63E2A}" srcOrd="3" destOrd="0" presId="urn:microsoft.com/office/officeart/2005/8/layout/default"/>
    <dgm:cxn modelId="{37E1681E-DE7E-4B94-AEA8-D2D9A86C24D6}" type="presParOf" srcId="{AE04CDFF-11F0-4CB2-8B73-F9E226248E82}" destId="{D1DDC7EF-8294-4C36-AE50-3C5EFAFABE67}" srcOrd="4" destOrd="0" presId="urn:microsoft.com/office/officeart/2005/8/layout/default"/>
    <dgm:cxn modelId="{BB59D615-14C0-488F-AE7F-F5818408C046}" type="presParOf" srcId="{AE04CDFF-11F0-4CB2-8B73-F9E226248E82}" destId="{B7209324-7722-4E6D-A149-E3670892DF10}" srcOrd="5" destOrd="0" presId="urn:microsoft.com/office/officeart/2005/8/layout/default"/>
    <dgm:cxn modelId="{C0485D31-5BF9-490B-8F85-029A9138655E}" type="presParOf" srcId="{AE04CDFF-11F0-4CB2-8B73-F9E226248E82}" destId="{BBE30BBC-1387-4C32-B4D8-19AF9841A550}"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8C1F8297-EF20-476B-B7FE-7820696B7DAF}"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34F79812-7B27-4EDE-8000-FDFB63130029}">
      <dgm:prSet phldrT="[Text]" custT="1"/>
      <dgm:spPr/>
      <dgm:t>
        <a:bodyPr/>
        <a:lstStyle/>
        <a:p>
          <a:pPr>
            <a:buFont typeface="Wingdings" panose="05000000000000000000" pitchFamily="2" charset="2"/>
            <a:buChar char=""/>
          </a:pPr>
          <a:r>
            <a:rPr lang="en-US" sz="2000" u="none" dirty="0"/>
            <a:t>is finished with their duties</a:t>
          </a:r>
          <a:endParaRPr lang="en-AU" sz="2000" u="none" dirty="0"/>
        </a:p>
      </dgm:t>
    </dgm:pt>
    <dgm:pt modelId="{7AACDE54-7C75-4293-81DF-381160572950}" type="parTrans" cxnId="{42630C15-72F1-4F23-BCF5-2C7ABDB12B1F}">
      <dgm:prSet/>
      <dgm:spPr/>
      <dgm:t>
        <a:bodyPr/>
        <a:lstStyle/>
        <a:p>
          <a:endParaRPr lang="en-AU"/>
        </a:p>
      </dgm:t>
    </dgm:pt>
    <dgm:pt modelId="{F734885A-65EE-4392-AF43-D2E53F9418E0}" type="sibTrans" cxnId="{42630C15-72F1-4F23-BCF5-2C7ABDB12B1F}">
      <dgm:prSet/>
      <dgm:spPr/>
      <dgm:t>
        <a:bodyPr/>
        <a:lstStyle/>
        <a:p>
          <a:endParaRPr lang="en-AU"/>
        </a:p>
      </dgm:t>
    </dgm:pt>
    <dgm:pt modelId="{6679C888-65C1-4015-893E-963B605E30B4}">
      <dgm:prSet custT="1"/>
      <dgm:spPr/>
      <dgm:t>
        <a:bodyPr/>
        <a:lstStyle/>
        <a:p>
          <a:pPr>
            <a:buFont typeface="Wingdings" panose="05000000000000000000" pitchFamily="2" charset="2"/>
            <a:buChar char=""/>
          </a:pPr>
          <a:r>
            <a:rPr lang="en-US" sz="2000" u="none" dirty="0"/>
            <a:t>is doing their responsibilities properly</a:t>
          </a:r>
          <a:endParaRPr lang="en-AU" sz="2000" u="none" dirty="0"/>
        </a:p>
      </dgm:t>
    </dgm:pt>
    <dgm:pt modelId="{48A3031A-EC1B-48E7-B9B4-D3BEBBF187DD}" type="parTrans" cxnId="{DFC41D2B-8E14-4E8A-9319-8704DAE0B7CC}">
      <dgm:prSet/>
      <dgm:spPr/>
      <dgm:t>
        <a:bodyPr/>
        <a:lstStyle/>
        <a:p>
          <a:endParaRPr lang="en-AU"/>
        </a:p>
      </dgm:t>
    </dgm:pt>
    <dgm:pt modelId="{7D589F16-66F4-4DA2-9C04-1FCF3D2874A2}" type="sibTrans" cxnId="{DFC41D2B-8E14-4E8A-9319-8704DAE0B7CC}">
      <dgm:prSet/>
      <dgm:spPr/>
      <dgm:t>
        <a:bodyPr/>
        <a:lstStyle/>
        <a:p>
          <a:endParaRPr lang="en-AU"/>
        </a:p>
      </dgm:t>
    </dgm:pt>
    <dgm:pt modelId="{E3E818C3-7C00-48C1-BE6C-69E637824838}">
      <dgm:prSet custT="1"/>
      <dgm:spPr/>
      <dgm:t>
        <a:bodyPr/>
        <a:lstStyle/>
        <a:p>
          <a:pPr>
            <a:buFont typeface="Wingdings" panose="05000000000000000000" pitchFamily="2" charset="2"/>
            <a:buChar char=""/>
          </a:pPr>
          <a:r>
            <a:rPr lang="en-US" sz="2000" u="none" dirty="0"/>
            <a:t>is following what is agreed upon in a contract.</a:t>
          </a:r>
          <a:endParaRPr lang="en-AU" sz="2000" u="none" dirty="0"/>
        </a:p>
      </dgm:t>
    </dgm:pt>
    <dgm:pt modelId="{9C31C2DC-0ECD-487B-8986-B7589F1FBDC8}" type="parTrans" cxnId="{BEE7E193-2F2B-4B40-A116-699519D22C59}">
      <dgm:prSet/>
      <dgm:spPr/>
      <dgm:t>
        <a:bodyPr/>
        <a:lstStyle/>
        <a:p>
          <a:endParaRPr lang="en-AU"/>
        </a:p>
      </dgm:t>
    </dgm:pt>
    <dgm:pt modelId="{8914CA7E-3463-4CB3-8351-6DE3E1B51EE3}" type="sibTrans" cxnId="{BEE7E193-2F2B-4B40-A116-699519D22C59}">
      <dgm:prSet/>
      <dgm:spPr/>
      <dgm:t>
        <a:bodyPr/>
        <a:lstStyle/>
        <a:p>
          <a:endParaRPr lang="en-AU"/>
        </a:p>
      </dgm:t>
    </dgm:pt>
    <dgm:pt modelId="{C37E8BE2-5226-4740-9693-4E0140387930}" type="pres">
      <dgm:prSet presAssocID="{8C1F8297-EF20-476B-B7FE-7820696B7DAF}" presName="Name0" presStyleCnt="0">
        <dgm:presLayoutVars>
          <dgm:chMax val="7"/>
          <dgm:chPref val="7"/>
          <dgm:dir/>
        </dgm:presLayoutVars>
      </dgm:prSet>
      <dgm:spPr/>
    </dgm:pt>
    <dgm:pt modelId="{1861A2D9-7CDA-431A-B42A-C86720E8CC59}" type="pres">
      <dgm:prSet presAssocID="{8C1F8297-EF20-476B-B7FE-7820696B7DAF}" presName="Name1" presStyleCnt="0"/>
      <dgm:spPr/>
    </dgm:pt>
    <dgm:pt modelId="{3A1514E2-9B3A-4C5F-BC82-AD7DE4B1D90C}" type="pres">
      <dgm:prSet presAssocID="{8C1F8297-EF20-476B-B7FE-7820696B7DAF}" presName="cycle" presStyleCnt="0"/>
      <dgm:spPr/>
    </dgm:pt>
    <dgm:pt modelId="{19B39EDC-4CD0-4D49-8227-72E471F16851}" type="pres">
      <dgm:prSet presAssocID="{8C1F8297-EF20-476B-B7FE-7820696B7DAF}" presName="srcNode" presStyleLbl="node1" presStyleIdx="0" presStyleCnt="3"/>
      <dgm:spPr/>
    </dgm:pt>
    <dgm:pt modelId="{44A735A2-A128-4F03-A24C-D59938A489D0}" type="pres">
      <dgm:prSet presAssocID="{8C1F8297-EF20-476B-B7FE-7820696B7DAF}" presName="conn" presStyleLbl="parChTrans1D2" presStyleIdx="0" presStyleCnt="1"/>
      <dgm:spPr/>
    </dgm:pt>
    <dgm:pt modelId="{4F0E2E6B-DFA1-4375-A4F7-91C105753325}" type="pres">
      <dgm:prSet presAssocID="{8C1F8297-EF20-476B-B7FE-7820696B7DAF}" presName="extraNode" presStyleLbl="node1" presStyleIdx="0" presStyleCnt="3"/>
      <dgm:spPr/>
    </dgm:pt>
    <dgm:pt modelId="{3D1117A8-E9C8-4696-96EB-1616393DD81C}" type="pres">
      <dgm:prSet presAssocID="{8C1F8297-EF20-476B-B7FE-7820696B7DAF}" presName="dstNode" presStyleLbl="node1" presStyleIdx="0" presStyleCnt="3"/>
      <dgm:spPr/>
    </dgm:pt>
    <dgm:pt modelId="{FE4415D7-AB9D-4C6A-A9EE-60426D379C63}" type="pres">
      <dgm:prSet presAssocID="{34F79812-7B27-4EDE-8000-FDFB63130029}" presName="text_1" presStyleLbl="node1" presStyleIdx="0" presStyleCnt="3">
        <dgm:presLayoutVars>
          <dgm:bulletEnabled val="1"/>
        </dgm:presLayoutVars>
      </dgm:prSet>
      <dgm:spPr/>
    </dgm:pt>
    <dgm:pt modelId="{5752E86D-2FE4-4A9F-893A-5738D25CD77F}" type="pres">
      <dgm:prSet presAssocID="{34F79812-7B27-4EDE-8000-FDFB63130029}" presName="accent_1" presStyleCnt="0"/>
      <dgm:spPr/>
    </dgm:pt>
    <dgm:pt modelId="{2CEC2131-E4AF-415F-BC65-55D79F08CBDA}" type="pres">
      <dgm:prSet presAssocID="{34F79812-7B27-4EDE-8000-FDFB63130029}" presName="accentRepeatNode" presStyleLbl="solidFgAcc1" presStyleIdx="0" presStyleCnt="3"/>
      <dgm:spPr/>
    </dgm:pt>
    <dgm:pt modelId="{C4863C22-3DCB-48A3-A44B-31DF4B65C590}" type="pres">
      <dgm:prSet presAssocID="{6679C888-65C1-4015-893E-963B605E30B4}" presName="text_2" presStyleLbl="node1" presStyleIdx="1" presStyleCnt="3">
        <dgm:presLayoutVars>
          <dgm:bulletEnabled val="1"/>
        </dgm:presLayoutVars>
      </dgm:prSet>
      <dgm:spPr/>
    </dgm:pt>
    <dgm:pt modelId="{31E76529-8D7C-41E9-BFC0-03A499C2B2E0}" type="pres">
      <dgm:prSet presAssocID="{6679C888-65C1-4015-893E-963B605E30B4}" presName="accent_2" presStyleCnt="0"/>
      <dgm:spPr/>
    </dgm:pt>
    <dgm:pt modelId="{8E851DD2-106E-4661-A2F1-1B2CC1BB7A9F}" type="pres">
      <dgm:prSet presAssocID="{6679C888-65C1-4015-893E-963B605E30B4}" presName="accentRepeatNode" presStyleLbl="solidFgAcc1" presStyleIdx="1" presStyleCnt="3"/>
      <dgm:spPr/>
    </dgm:pt>
    <dgm:pt modelId="{887EC044-8FBD-49F7-B329-D38462C4391D}" type="pres">
      <dgm:prSet presAssocID="{E3E818C3-7C00-48C1-BE6C-69E637824838}" presName="text_3" presStyleLbl="node1" presStyleIdx="2" presStyleCnt="3">
        <dgm:presLayoutVars>
          <dgm:bulletEnabled val="1"/>
        </dgm:presLayoutVars>
      </dgm:prSet>
      <dgm:spPr/>
    </dgm:pt>
    <dgm:pt modelId="{7D01EBE2-37AF-4C2C-9DE5-325F8BFD70C6}" type="pres">
      <dgm:prSet presAssocID="{E3E818C3-7C00-48C1-BE6C-69E637824838}" presName="accent_3" presStyleCnt="0"/>
      <dgm:spPr/>
    </dgm:pt>
    <dgm:pt modelId="{7061DBD3-3699-422C-8882-3596EA19A06E}" type="pres">
      <dgm:prSet presAssocID="{E3E818C3-7C00-48C1-BE6C-69E637824838}" presName="accentRepeatNode" presStyleLbl="solidFgAcc1" presStyleIdx="2" presStyleCnt="3"/>
      <dgm:spPr/>
    </dgm:pt>
  </dgm:ptLst>
  <dgm:cxnLst>
    <dgm:cxn modelId="{42630C15-72F1-4F23-BCF5-2C7ABDB12B1F}" srcId="{8C1F8297-EF20-476B-B7FE-7820696B7DAF}" destId="{34F79812-7B27-4EDE-8000-FDFB63130029}" srcOrd="0" destOrd="0" parTransId="{7AACDE54-7C75-4293-81DF-381160572950}" sibTransId="{F734885A-65EE-4392-AF43-D2E53F9418E0}"/>
    <dgm:cxn modelId="{DFC41D2B-8E14-4E8A-9319-8704DAE0B7CC}" srcId="{8C1F8297-EF20-476B-B7FE-7820696B7DAF}" destId="{6679C888-65C1-4015-893E-963B605E30B4}" srcOrd="1" destOrd="0" parTransId="{48A3031A-EC1B-48E7-B9B4-D3BEBBF187DD}" sibTransId="{7D589F16-66F4-4DA2-9C04-1FCF3D2874A2}"/>
    <dgm:cxn modelId="{868FD576-3548-46F6-8D25-CF5EABACFC86}" type="presOf" srcId="{6679C888-65C1-4015-893E-963B605E30B4}" destId="{C4863C22-3DCB-48A3-A44B-31DF4B65C590}" srcOrd="0" destOrd="0" presId="urn:microsoft.com/office/officeart/2008/layout/VerticalCurvedList"/>
    <dgm:cxn modelId="{6A50EA86-B043-40A6-B66D-2FD76DFF271A}" type="presOf" srcId="{34F79812-7B27-4EDE-8000-FDFB63130029}" destId="{FE4415D7-AB9D-4C6A-A9EE-60426D379C63}" srcOrd="0" destOrd="0" presId="urn:microsoft.com/office/officeart/2008/layout/VerticalCurvedList"/>
    <dgm:cxn modelId="{BEE7E193-2F2B-4B40-A116-699519D22C59}" srcId="{8C1F8297-EF20-476B-B7FE-7820696B7DAF}" destId="{E3E818C3-7C00-48C1-BE6C-69E637824838}" srcOrd="2" destOrd="0" parTransId="{9C31C2DC-0ECD-487B-8986-B7589F1FBDC8}" sibTransId="{8914CA7E-3463-4CB3-8351-6DE3E1B51EE3}"/>
    <dgm:cxn modelId="{9326F393-4B56-4C61-B6CB-2F0DA1243423}" type="presOf" srcId="{E3E818C3-7C00-48C1-BE6C-69E637824838}" destId="{887EC044-8FBD-49F7-B329-D38462C4391D}" srcOrd="0" destOrd="0" presId="urn:microsoft.com/office/officeart/2008/layout/VerticalCurvedList"/>
    <dgm:cxn modelId="{3FFF45EC-9F58-4366-91CC-00F3BCB9B769}" type="presOf" srcId="{F734885A-65EE-4392-AF43-D2E53F9418E0}" destId="{44A735A2-A128-4F03-A24C-D59938A489D0}" srcOrd="0" destOrd="0" presId="urn:microsoft.com/office/officeart/2008/layout/VerticalCurvedList"/>
    <dgm:cxn modelId="{8D8978F0-942B-4A8A-9A81-AD26F3C9A341}" type="presOf" srcId="{8C1F8297-EF20-476B-B7FE-7820696B7DAF}" destId="{C37E8BE2-5226-4740-9693-4E0140387930}" srcOrd="0" destOrd="0" presId="urn:microsoft.com/office/officeart/2008/layout/VerticalCurvedList"/>
    <dgm:cxn modelId="{35820867-A580-4B99-B24B-3FE9CB07B7EA}" type="presParOf" srcId="{C37E8BE2-5226-4740-9693-4E0140387930}" destId="{1861A2D9-7CDA-431A-B42A-C86720E8CC59}" srcOrd="0" destOrd="0" presId="urn:microsoft.com/office/officeart/2008/layout/VerticalCurvedList"/>
    <dgm:cxn modelId="{0D665792-EE20-496D-88C0-236153C120BF}" type="presParOf" srcId="{1861A2D9-7CDA-431A-B42A-C86720E8CC59}" destId="{3A1514E2-9B3A-4C5F-BC82-AD7DE4B1D90C}" srcOrd="0" destOrd="0" presId="urn:microsoft.com/office/officeart/2008/layout/VerticalCurvedList"/>
    <dgm:cxn modelId="{65554065-C97D-4992-A4DD-3ADC8F5C4C12}" type="presParOf" srcId="{3A1514E2-9B3A-4C5F-BC82-AD7DE4B1D90C}" destId="{19B39EDC-4CD0-4D49-8227-72E471F16851}" srcOrd="0" destOrd="0" presId="urn:microsoft.com/office/officeart/2008/layout/VerticalCurvedList"/>
    <dgm:cxn modelId="{E0ED99D0-7C33-41C9-B70F-2847136F89C6}" type="presParOf" srcId="{3A1514E2-9B3A-4C5F-BC82-AD7DE4B1D90C}" destId="{44A735A2-A128-4F03-A24C-D59938A489D0}" srcOrd="1" destOrd="0" presId="urn:microsoft.com/office/officeart/2008/layout/VerticalCurvedList"/>
    <dgm:cxn modelId="{264FE370-7FE0-48DF-93A6-B52FD6B00235}" type="presParOf" srcId="{3A1514E2-9B3A-4C5F-BC82-AD7DE4B1D90C}" destId="{4F0E2E6B-DFA1-4375-A4F7-91C105753325}" srcOrd="2" destOrd="0" presId="urn:microsoft.com/office/officeart/2008/layout/VerticalCurvedList"/>
    <dgm:cxn modelId="{E51856F8-1C11-4F36-AFA0-1FDEF76E2675}" type="presParOf" srcId="{3A1514E2-9B3A-4C5F-BC82-AD7DE4B1D90C}" destId="{3D1117A8-E9C8-4696-96EB-1616393DD81C}" srcOrd="3" destOrd="0" presId="urn:microsoft.com/office/officeart/2008/layout/VerticalCurvedList"/>
    <dgm:cxn modelId="{8EA1C757-9EBE-467E-BA84-5AFB7A3AA562}" type="presParOf" srcId="{1861A2D9-7CDA-431A-B42A-C86720E8CC59}" destId="{FE4415D7-AB9D-4C6A-A9EE-60426D379C63}" srcOrd="1" destOrd="0" presId="urn:microsoft.com/office/officeart/2008/layout/VerticalCurvedList"/>
    <dgm:cxn modelId="{7A9083A3-AE74-4ACA-A6BA-D4F5C7A3A563}" type="presParOf" srcId="{1861A2D9-7CDA-431A-B42A-C86720E8CC59}" destId="{5752E86D-2FE4-4A9F-893A-5738D25CD77F}" srcOrd="2" destOrd="0" presId="urn:microsoft.com/office/officeart/2008/layout/VerticalCurvedList"/>
    <dgm:cxn modelId="{A2673692-E807-428E-A797-35425F1C870B}" type="presParOf" srcId="{5752E86D-2FE4-4A9F-893A-5738D25CD77F}" destId="{2CEC2131-E4AF-415F-BC65-55D79F08CBDA}" srcOrd="0" destOrd="0" presId="urn:microsoft.com/office/officeart/2008/layout/VerticalCurvedList"/>
    <dgm:cxn modelId="{3E967CA4-B78A-4D81-83BE-042AB1D070EF}" type="presParOf" srcId="{1861A2D9-7CDA-431A-B42A-C86720E8CC59}" destId="{C4863C22-3DCB-48A3-A44B-31DF4B65C590}" srcOrd="3" destOrd="0" presId="urn:microsoft.com/office/officeart/2008/layout/VerticalCurvedList"/>
    <dgm:cxn modelId="{93FAF19D-AC1E-4E49-82A9-6A6E9F16E8DB}" type="presParOf" srcId="{1861A2D9-7CDA-431A-B42A-C86720E8CC59}" destId="{31E76529-8D7C-41E9-BFC0-03A499C2B2E0}" srcOrd="4" destOrd="0" presId="urn:microsoft.com/office/officeart/2008/layout/VerticalCurvedList"/>
    <dgm:cxn modelId="{89AE5564-52BB-4EB7-88AF-DFCD02E768C0}" type="presParOf" srcId="{31E76529-8D7C-41E9-BFC0-03A499C2B2E0}" destId="{8E851DD2-106E-4661-A2F1-1B2CC1BB7A9F}" srcOrd="0" destOrd="0" presId="urn:microsoft.com/office/officeart/2008/layout/VerticalCurvedList"/>
    <dgm:cxn modelId="{8CE52EB0-CAF8-4B6B-ADE9-05785C0BB550}" type="presParOf" srcId="{1861A2D9-7CDA-431A-B42A-C86720E8CC59}" destId="{887EC044-8FBD-49F7-B329-D38462C4391D}" srcOrd="5" destOrd="0" presId="urn:microsoft.com/office/officeart/2008/layout/VerticalCurvedList"/>
    <dgm:cxn modelId="{74DF63FB-78C3-4FCE-B0D1-BBEF31A57CBF}" type="presParOf" srcId="{1861A2D9-7CDA-431A-B42A-C86720E8CC59}" destId="{7D01EBE2-37AF-4C2C-9DE5-325F8BFD70C6}" srcOrd="6" destOrd="0" presId="urn:microsoft.com/office/officeart/2008/layout/VerticalCurvedList"/>
    <dgm:cxn modelId="{65C4E982-7740-417A-99B9-E30C4C84B596}" type="presParOf" srcId="{7D01EBE2-37AF-4C2C-9DE5-325F8BFD70C6}" destId="{7061DBD3-3699-422C-8882-3596EA19A06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9FFAC4D-4194-4A31-AFBC-1F91BDFE101F}" type="doc">
      <dgm:prSet loTypeId="urn:microsoft.com/office/officeart/2005/8/layout/process2" loCatId="process" qsTypeId="urn:microsoft.com/office/officeart/2005/8/quickstyle/simple1" qsCatId="simple" csTypeId="urn:microsoft.com/office/officeart/2005/8/colors/colorful5" csCatId="colorful" phldr="1"/>
      <dgm:spPr/>
    </dgm:pt>
    <dgm:pt modelId="{73A04A56-1C5F-47C7-AE60-D9F8D561AB94}">
      <dgm:prSet phldrT="[Text]" custT="1"/>
      <dgm:spPr/>
      <dgm:t>
        <a:bodyPr/>
        <a:lstStyle/>
        <a:p>
          <a:r>
            <a:rPr lang="en-US" sz="2000" dirty="0"/>
            <a:t>Filing of complaint</a:t>
          </a:r>
        </a:p>
      </dgm:t>
    </dgm:pt>
    <dgm:pt modelId="{C12B03D9-62D5-440E-B86E-E9336611A931}" type="parTrans" cxnId="{79CBDBB3-C4FC-4EEA-9DBE-24A8D75050BC}">
      <dgm:prSet/>
      <dgm:spPr/>
      <dgm:t>
        <a:bodyPr/>
        <a:lstStyle/>
        <a:p>
          <a:endParaRPr lang="en-US"/>
        </a:p>
      </dgm:t>
    </dgm:pt>
    <dgm:pt modelId="{C1758EB8-C65F-4186-BEA5-389B96127909}" type="sibTrans" cxnId="{79CBDBB3-C4FC-4EEA-9DBE-24A8D75050BC}">
      <dgm:prSet/>
      <dgm:spPr/>
      <dgm:t>
        <a:bodyPr/>
        <a:lstStyle/>
        <a:p>
          <a:endParaRPr lang="en-US"/>
        </a:p>
      </dgm:t>
    </dgm:pt>
    <dgm:pt modelId="{5232C888-C541-499E-BABA-CF6D4AEDF125}">
      <dgm:prSet phldrT="[Text]" custT="1"/>
      <dgm:spPr/>
      <dgm:t>
        <a:bodyPr/>
        <a:lstStyle/>
        <a:p>
          <a:r>
            <a:rPr lang="en-US" sz="2000" dirty="0"/>
            <a:t>Investigation</a:t>
          </a:r>
        </a:p>
      </dgm:t>
    </dgm:pt>
    <dgm:pt modelId="{AAB1DBAA-F2B2-4B04-8C17-62BEE63A085E}" type="parTrans" cxnId="{A3525ABA-4C12-4311-9F3C-6006A1471489}">
      <dgm:prSet/>
      <dgm:spPr/>
      <dgm:t>
        <a:bodyPr/>
        <a:lstStyle/>
        <a:p>
          <a:endParaRPr lang="en-US"/>
        </a:p>
      </dgm:t>
    </dgm:pt>
    <dgm:pt modelId="{C487CC74-743B-486B-8BF4-B719C8B1DA47}" type="sibTrans" cxnId="{A3525ABA-4C12-4311-9F3C-6006A1471489}">
      <dgm:prSet/>
      <dgm:spPr/>
      <dgm:t>
        <a:bodyPr/>
        <a:lstStyle/>
        <a:p>
          <a:endParaRPr lang="en-US"/>
        </a:p>
      </dgm:t>
    </dgm:pt>
    <dgm:pt modelId="{F06CBCE8-A7C6-45A7-BA3A-002E6CC21FA3}">
      <dgm:prSet phldrT="[Text]" custT="1"/>
      <dgm:spPr/>
      <dgm:t>
        <a:bodyPr/>
        <a:lstStyle/>
        <a:p>
          <a:r>
            <a:rPr lang="en-US" sz="2000" dirty="0"/>
            <a:t>Conciliation</a:t>
          </a:r>
        </a:p>
      </dgm:t>
    </dgm:pt>
    <dgm:pt modelId="{241FC67F-8D4E-407A-9082-2783DDE59DD8}" type="parTrans" cxnId="{CAE0A10A-086B-4BF8-97E8-6A2034BFDD17}">
      <dgm:prSet/>
      <dgm:spPr/>
      <dgm:t>
        <a:bodyPr/>
        <a:lstStyle/>
        <a:p>
          <a:endParaRPr lang="en-US"/>
        </a:p>
      </dgm:t>
    </dgm:pt>
    <dgm:pt modelId="{B028217A-CD93-4DB3-9D68-F224617571FD}" type="sibTrans" cxnId="{CAE0A10A-086B-4BF8-97E8-6A2034BFDD17}">
      <dgm:prSet/>
      <dgm:spPr/>
      <dgm:t>
        <a:bodyPr/>
        <a:lstStyle/>
        <a:p>
          <a:endParaRPr lang="en-US"/>
        </a:p>
      </dgm:t>
    </dgm:pt>
    <dgm:pt modelId="{CCC7F357-637B-43ED-ADF7-58AFF38600CB}">
      <dgm:prSet custT="1"/>
      <dgm:spPr/>
      <dgm:t>
        <a:bodyPr/>
        <a:lstStyle/>
        <a:p>
          <a:r>
            <a:rPr lang="en-PH" sz="2000" dirty="0"/>
            <a:t>Possible court of action</a:t>
          </a:r>
        </a:p>
      </dgm:t>
    </dgm:pt>
    <dgm:pt modelId="{5891104E-920F-4113-BD18-2D49CED29601}" type="parTrans" cxnId="{F0D93EB5-D9EC-419D-A42B-7DD687AEA3ED}">
      <dgm:prSet/>
      <dgm:spPr/>
      <dgm:t>
        <a:bodyPr/>
        <a:lstStyle/>
        <a:p>
          <a:endParaRPr lang="en-US"/>
        </a:p>
      </dgm:t>
    </dgm:pt>
    <dgm:pt modelId="{0D5F0991-91F2-40F2-83EE-2BEB90E40119}" type="sibTrans" cxnId="{F0D93EB5-D9EC-419D-A42B-7DD687AEA3ED}">
      <dgm:prSet/>
      <dgm:spPr/>
      <dgm:t>
        <a:bodyPr/>
        <a:lstStyle/>
        <a:p>
          <a:endParaRPr lang="en-US"/>
        </a:p>
      </dgm:t>
    </dgm:pt>
    <dgm:pt modelId="{C0F27194-08BC-4644-B96D-D5CE1D780907}" type="pres">
      <dgm:prSet presAssocID="{A9FFAC4D-4194-4A31-AFBC-1F91BDFE101F}" presName="linearFlow" presStyleCnt="0">
        <dgm:presLayoutVars>
          <dgm:resizeHandles val="exact"/>
        </dgm:presLayoutVars>
      </dgm:prSet>
      <dgm:spPr/>
    </dgm:pt>
    <dgm:pt modelId="{CD4951F7-93F0-4FC2-BAC9-97E7781B6730}" type="pres">
      <dgm:prSet presAssocID="{73A04A56-1C5F-47C7-AE60-D9F8D561AB94}" presName="node" presStyleLbl="node1" presStyleIdx="0" presStyleCnt="4">
        <dgm:presLayoutVars>
          <dgm:bulletEnabled val="1"/>
        </dgm:presLayoutVars>
      </dgm:prSet>
      <dgm:spPr/>
    </dgm:pt>
    <dgm:pt modelId="{4CC11F97-1C21-411B-B14D-865990B4134F}" type="pres">
      <dgm:prSet presAssocID="{C1758EB8-C65F-4186-BEA5-389B96127909}" presName="sibTrans" presStyleLbl="sibTrans2D1" presStyleIdx="0" presStyleCnt="3"/>
      <dgm:spPr/>
    </dgm:pt>
    <dgm:pt modelId="{A3FED7AF-B762-4C4C-8F21-7B0CCE4CEA90}" type="pres">
      <dgm:prSet presAssocID="{C1758EB8-C65F-4186-BEA5-389B96127909}" presName="connectorText" presStyleLbl="sibTrans2D1" presStyleIdx="0" presStyleCnt="3"/>
      <dgm:spPr/>
    </dgm:pt>
    <dgm:pt modelId="{56893331-59A1-4244-BAC6-2889078CBF11}" type="pres">
      <dgm:prSet presAssocID="{5232C888-C541-499E-BABA-CF6D4AEDF125}" presName="node" presStyleLbl="node1" presStyleIdx="1" presStyleCnt="4">
        <dgm:presLayoutVars>
          <dgm:bulletEnabled val="1"/>
        </dgm:presLayoutVars>
      </dgm:prSet>
      <dgm:spPr/>
    </dgm:pt>
    <dgm:pt modelId="{A725B933-E65A-4E5A-8321-DCE3D56C9346}" type="pres">
      <dgm:prSet presAssocID="{C487CC74-743B-486B-8BF4-B719C8B1DA47}" presName="sibTrans" presStyleLbl="sibTrans2D1" presStyleIdx="1" presStyleCnt="3"/>
      <dgm:spPr/>
    </dgm:pt>
    <dgm:pt modelId="{E556C513-EF25-4BCF-A6B4-D69F4FAC6ACE}" type="pres">
      <dgm:prSet presAssocID="{C487CC74-743B-486B-8BF4-B719C8B1DA47}" presName="connectorText" presStyleLbl="sibTrans2D1" presStyleIdx="1" presStyleCnt="3"/>
      <dgm:spPr/>
    </dgm:pt>
    <dgm:pt modelId="{EDD8BAFC-EA99-4619-8BF5-D05C80D44123}" type="pres">
      <dgm:prSet presAssocID="{F06CBCE8-A7C6-45A7-BA3A-002E6CC21FA3}" presName="node" presStyleLbl="node1" presStyleIdx="2" presStyleCnt="4">
        <dgm:presLayoutVars>
          <dgm:bulletEnabled val="1"/>
        </dgm:presLayoutVars>
      </dgm:prSet>
      <dgm:spPr/>
    </dgm:pt>
    <dgm:pt modelId="{087BB342-4AA3-49AC-AC18-37C9E9B149EB}" type="pres">
      <dgm:prSet presAssocID="{B028217A-CD93-4DB3-9D68-F224617571FD}" presName="sibTrans" presStyleLbl="sibTrans2D1" presStyleIdx="2" presStyleCnt="3"/>
      <dgm:spPr/>
    </dgm:pt>
    <dgm:pt modelId="{05D6DF52-A4BC-4188-9BC8-EED59785DF74}" type="pres">
      <dgm:prSet presAssocID="{B028217A-CD93-4DB3-9D68-F224617571FD}" presName="connectorText" presStyleLbl="sibTrans2D1" presStyleIdx="2" presStyleCnt="3"/>
      <dgm:spPr/>
    </dgm:pt>
    <dgm:pt modelId="{81B26723-82A5-45CD-920D-8AD8E59079EB}" type="pres">
      <dgm:prSet presAssocID="{CCC7F357-637B-43ED-ADF7-58AFF38600CB}" presName="node" presStyleLbl="node1" presStyleIdx="3" presStyleCnt="4">
        <dgm:presLayoutVars>
          <dgm:bulletEnabled val="1"/>
        </dgm:presLayoutVars>
      </dgm:prSet>
      <dgm:spPr/>
    </dgm:pt>
  </dgm:ptLst>
  <dgm:cxnLst>
    <dgm:cxn modelId="{CAE0A10A-086B-4BF8-97E8-6A2034BFDD17}" srcId="{A9FFAC4D-4194-4A31-AFBC-1F91BDFE101F}" destId="{F06CBCE8-A7C6-45A7-BA3A-002E6CC21FA3}" srcOrd="2" destOrd="0" parTransId="{241FC67F-8D4E-407A-9082-2783DDE59DD8}" sibTransId="{B028217A-CD93-4DB3-9D68-F224617571FD}"/>
    <dgm:cxn modelId="{22E10F25-36BF-408A-8CCC-0F5572B9E63D}" type="presOf" srcId="{C1758EB8-C65F-4186-BEA5-389B96127909}" destId="{4CC11F97-1C21-411B-B14D-865990B4134F}" srcOrd="0" destOrd="0" presId="urn:microsoft.com/office/officeart/2005/8/layout/process2"/>
    <dgm:cxn modelId="{573CA663-CF1E-4C41-AC49-E08FD8C4A3D3}" type="presOf" srcId="{C487CC74-743B-486B-8BF4-B719C8B1DA47}" destId="{E556C513-EF25-4BCF-A6B4-D69F4FAC6ACE}" srcOrd="1" destOrd="0" presId="urn:microsoft.com/office/officeart/2005/8/layout/process2"/>
    <dgm:cxn modelId="{3D16766B-12B5-4376-8EEE-871909D78EA2}" type="presOf" srcId="{C487CC74-743B-486B-8BF4-B719C8B1DA47}" destId="{A725B933-E65A-4E5A-8321-DCE3D56C9346}" srcOrd="0" destOrd="0" presId="urn:microsoft.com/office/officeart/2005/8/layout/process2"/>
    <dgm:cxn modelId="{2E242C4C-76D0-4710-B144-CF10AF74807C}" type="presOf" srcId="{F06CBCE8-A7C6-45A7-BA3A-002E6CC21FA3}" destId="{EDD8BAFC-EA99-4619-8BF5-D05C80D44123}" srcOrd="0" destOrd="0" presId="urn:microsoft.com/office/officeart/2005/8/layout/process2"/>
    <dgm:cxn modelId="{96A17155-BF6B-4B1F-9C5C-19F50BC5505F}" type="presOf" srcId="{A9FFAC4D-4194-4A31-AFBC-1F91BDFE101F}" destId="{C0F27194-08BC-4644-B96D-D5CE1D780907}" srcOrd="0" destOrd="0" presId="urn:microsoft.com/office/officeart/2005/8/layout/process2"/>
    <dgm:cxn modelId="{D3A5CC59-A1B3-42B6-A613-B0413EAE75EC}" type="presOf" srcId="{5232C888-C541-499E-BABA-CF6D4AEDF125}" destId="{56893331-59A1-4244-BAC6-2889078CBF11}" srcOrd="0" destOrd="0" presId="urn:microsoft.com/office/officeart/2005/8/layout/process2"/>
    <dgm:cxn modelId="{80F76C94-DC67-4F64-9116-57AE8A6098DE}" type="presOf" srcId="{CCC7F357-637B-43ED-ADF7-58AFF38600CB}" destId="{81B26723-82A5-45CD-920D-8AD8E59079EB}" srcOrd="0" destOrd="0" presId="urn:microsoft.com/office/officeart/2005/8/layout/process2"/>
    <dgm:cxn modelId="{749252A8-22AE-4ACC-8382-4443B49BEFD1}" type="presOf" srcId="{C1758EB8-C65F-4186-BEA5-389B96127909}" destId="{A3FED7AF-B762-4C4C-8F21-7B0CCE4CEA90}" srcOrd="1" destOrd="0" presId="urn:microsoft.com/office/officeart/2005/8/layout/process2"/>
    <dgm:cxn modelId="{79CBDBB3-C4FC-4EEA-9DBE-24A8D75050BC}" srcId="{A9FFAC4D-4194-4A31-AFBC-1F91BDFE101F}" destId="{73A04A56-1C5F-47C7-AE60-D9F8D561AB94}" srcOrd="0" destOrd="0" parTransId="{C12B03D9-62D5-440E-B86E-E9336611A931}" sibTransId="{C1758EB8-C65F-4186-BEA5-389B96127909}"/>
    <dgm:cxn modelId="{F0D93EB5-D9EC-419D-A42B-7DD687AEA3ED}" srcId="{A9FFAC4D-4194-4A31-AFBC-1F91BDFE101F}" destId="{CCC7F357-637B-43ED-ADF7-58AFF38600CB}" srcOrd="3" destOrd="0" parTransId="{5891104E-920F-4113-BD18-2D49CED29601}" sibTransId="{0D5F0991-91F2-40F2-83EE-2BEB90E40119}"/>
    <dgm:cxn modelId="{A3525ABA-4C12-4311-9F3C-6006A1471489}" srcId="{A9FFAC4D-4194-4A31-AFBC-1F91BDFE101F}" destId="{5232C888-C541-499E-BABA-CF6D4AEDF125}" srcOrd="1" destOrd="0" parTransId="{AAB1DBAA-F2B2-4B04-8C17-62BEE63A085E}" sibTransId="{C487CC74-743B-486B-8BF4-B719C8B1DA47}"/>
    <dgm:cxn modelId="{054DD1D8-BBAE-49F3-8289-4ACE64C5D450}" type="presOf" srcId="{73A04A56-1C5F-47C7-AE60-D9F8D561AB94}" destId="{CD4951F7-93F0-4FC2-BAC9-97E7781B6730}" srcOrd="0" destOrd="0" presId="urn:microsoft.com/office/officeart/2005/8/layout/process2"/>
    <dgm:cxn modelId="{FD2943E5-10AD-452C-BD66-861482AF52BE}" type="presOf" srcId="{B028217A-CD93-4DB3-9D68-F224617571FD}" destId="{087BB342-4AA3-49AC-AC18-37C9E9B149EB}" srcOrd="0" destOrd="0" presId="urn:microsoft.com/office/officeart/2005/8/layout/process2"/>
    <dgm:cxn modelId="{06ABD7E9-004C-43E0-9BA2-9DD4D5BCD9ED}" type="presOf" srcId="{B028217A-CD93-4DB3-9D68-F224617571FD}" destId="{05D6DF52-A4BC-4188-9BC8-EED59785DF74}" srcOrd="1" destOrd="0" presId="urn:microsoft.com/office/officeart/2005/8/layout/process2"/>
    <dgm:cxn modelId="{FBDE9B98-A849-476C-A590-A34352E81984}" type="presParOf" srcId="{C0F27194-08BC-4644-B96D-D5CE1D780907}" destId="{CD4951F7-93F0-4FC2-BAC9-97E7781B6730}" srcOrd="0" destOrd="0" presId="urn:microsoft.com/office/officeart/2005/8/layout/process2"/>
    <dgm:cxn modelId="{7C71E6BA-FF98-4429-A2B5-0E91B8F636A0}" type="presParOf" srcId="{C0F27194-08BC-4644-B96D-D5CE1D780907}" destId="{4CC11F97-1C21-411B-B14D-865990B4134F}" srcOrd="1" destOrd="0" presId="urn:microsoft.com/office/officeart/2005/8/layout/process2"/>
    <dgm:cxn modelId="{DABF2962-CB4D-401D-9AC7-140663AEE7C7}" type="presParOf" srcId="{4CC11F97-1C21-411B-B14D-865990B4134F}" destId="{A3FED7AF-B762-4C4C-8F21-7B0CCE4CEA90}" srcOrd="0" destOrd="0" presId="urn:microsoft.com/office/officeart/2005/8/layout/process2"/>
    <dgm:cxn modelId="{98B036AA-2AA1-4A64-97F0-3CBF713F0A33}" type="presParOf" srcId="{C0F27194-08BC-4644-B96D-D5CE1D780907}" destId="{56893331-59A1-4244-BAC6-2889078CBF11}" srcOrd="2" destOrd="0" presId="urn:microsoft.com/office/officeart/2005/8/layout/process2"/>
    <dgm:cxn modelId="{949E8A30-7A86-482C-8EA0-D61A23F7579E}" type="presParOf" srcId="{C0F27194-08BC-4644-B96D-D5CE1D780907}" destId="{A725B933-E65A-4E5A-8321-DCE3D56C9346}" srcOrd="3" destOrd="0" presId="urn:microsoft.com/office/officeart/2005/8/layout/process2"/>
    <dgm:cxn modelId="{8AE40156-5108-4F3A-9EEC-7DF5F29396AE}" type="presParOf" srcId="{A725B933-E65A-4E5A-8321-DCE3D56C9346}" destId="{E556C513-EF25-4BCF-A6B4-D69F4FAC6ACE}" srcOrd="0" destOrd="0" presId="urn:microsoft.com/office/officeart/2005/8/layout/process2"/>
    <dgm:cxn modelId="{3C2BE2CD-B4D4-4991-A708-6F7823B48099}" type="presParOf" srcId="{C0F27194-08BC-4644-B96D-D5CE1D780907}" destId="{EDD8BAFC-EA99-4619-8BF5-D05C80D44123}" srcOrd="4" destOrd="0" presId="urn:microsoft.com/office/officeart/2005/8/layout/process2"/>
    <dgm:cxn modelId="{D00F3E5E-19F5-4A6A-9764-3C0C7B1493FA}" type="presParOf" srcId="{C0F27194-08BC-4644-B96D-D5CE1D780907}" destId="{087BB342-4AA3-49AC-AC18-37C9E9B149EB}" srcOrd="5" destOrd="0" presId="urn:microsoft.com/office/officeart/2005/8/layout/process2"/>
    <dgm:cxn modelId="{E15A97BC-6F40-48D2-9496-7A0010E490CB}" type="presParOf" srcId="{087BB342-4AA3-49AC-AC18-37C9E9B149EB}" destId="{05D6DF52-A4BC-4188-9BC8-EED59785DF74}" srcOrd="0" destOrd="0" presId="urn:microsoft.com/office/officeart/2005/8/layout/process2"/>
    <dgm:cxn modelId="{F511A905-2413-4F4D-A6EF-66ECABB1D358}" type="presParOf" srcId="{C0F27194-08BC-4644-B96D-D5CE1D780907}" destId="{81B26723-82A5-45CD-920D-8AD8E59079EB}"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996D731C-CF58-43BE-A885-196BBD73D87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A9D293A3-CAD6-45F5-BCC2-5988FF7DEAC4}">
      <dgm:prSet phldrT="[Text]" custT="1"/>
      <dgm:spPr/>
      <dgm:t>
        <a:bodyPr/>
        <a:lstStyle/>
        <a:p>
          <a:pPr>
            <a:buFont typeface="Wingdings" panose="05000000000000000000" pitchFamily="2" charset="2"/>
            <a:buChar char=""/>
          </a:pPr>
          <a:r>
            <a:rPr lang="en-AU" sz="2000" b="0" i="0" u="none" dirty="0"/>
            <a:t>The family of the children may pursue legal action.</a:t>
          </a:r>
          <a:r>
            <a:rPr lang="en-AU" sz="2000" b="0" i="1" u="none" dirty="0"/>
            <a:t> </a:t>
          </a:r>
          <a:endParaRPr lang="en-AU" sz="2000" b="0" u="none" dirty="0"/>
        </a:p>
      </dgm:t>
    </dgm:pt>
    <dgm:pt modelId="{6D4D4E0C-268D-4C25-98C8-DF34CF530EF6}" type="parTrans" cxnId="{3DD0F64E-B400-40FF-AD4D-0E6690852AAB}">
      <dgm:prSet/>
      <dgm:spPr/>
      <dgm:t>
        <a:bodyPr/>
        <a:lstStyle/>
        <a:p>
          <a:endParaRPr lang="en-AU"/>
        </a:p>
      </dgm:t>
    </dgm:pt>
    <dgm:pt modelId="{64F1C469-340A-4A59-BBE9-3BF15D12F756}" type="sibTrans" cxnId="{3DD0F64E-B400-40FF-AD4D-0E6690852AAB}">
      <dgm:prSet/>
      <dgm:spPr/>
      <dgm:t>
        <a:bodyPr/>
        <a:lstStyle/>
        <a:p>
          <a:endParaRPr lang="en-AU"/>
        </a:p>
      </dgm:t>
    </dgm:pt>
    <dgm:pt modelId="{44F9D723-31A4-4C52-9DF9-222FAF6FDA59}">
      <dgm:prSet custT="1"/>
      <dgm:spPr/>
      <dgm:t>
        <a:bodyPr/>
        <a:lstStyle/>
        <a:p>
          <a:pPr>
            <a:buFont typeface="Wingdings" panose="05000000000000000000" pitchFamily="2" charset="2"/>
            <a:buChar char=""/>
          </a:pPr>
          <a:r>
            <a:rPr lang="en-AU" sz="2000" b="0" i="0" u="none" dirty="0"/>
            <a:t>You and your colleagues may lose your job.</a:t>
          </a:r>
          <a:endParaRPr lang="en-PH" sz="2000" b="0" i="1" u="none" dirty="0"/>
        </a:p>
      </dgm:t>
    </dgm:pt>
    <dgm:pt modelId="{87D65A68-D0A9-435D-9F98-E8AE6CB2B9AB}" type="parTrans" cxnId="{731549D1-0C38-4A9F-A5E5-5E5C990F6F87}">
      <dgm:prSet/>
      <dgm:spPr/>
      <dgm:t>
        <a:bodyPr/>
        <a:lstStyle/>
        <a:p>
          <a:endParaRPr lang="en-AU"/>
        </a:p>
      </dgm:t>
    </dgm:pt>
    <dgm:pt modelId="{483F6F79-3C8A-4555-A006-06504D1C8127}" type="sibTrans" cxnId="{731549D1-0C38-4A9F-A5E5-5E5C990F6F87}">
      <dgm:prSet/>
      <dgm:spPr/>
      <dgm:t>
        <a:bodyPr/>
        <a:lstStyle/>
        <a:p>
          <a:endParaRPr lang="en-AU"/>
        </a:p>
      </dgm:t>
    </dgm:pt>
    <dgm:pt modelId="{D4CCA9E8-0D8E-4F96-A1C9-FBFF8B1B0C82}">
      <dgm:prSet custT="1"/>
      <dgm:spPr/>
      <dgm:t>
        <a:bodyPr/>
        <a:lstStyle/>
        <a:p>
          <a:pPr>
            <a:buFont typeface="Wingdings" panose="05000000000000000000" pitchFamily="2" charset="2"/>
            <a:buChar char=""/>
          </a:pPr>
          <a:r>
            <a:rPr lang="en-AU" sz="2000" b="0" i="0" u="none" dirty="0"/>
            <a:t>The organisation may receive bad reputation.</a:t>
          </a:r>
          <a:endParaRPr lang="en-PH" sz="2000" b="0" i="1" u="none" dirty="0"/>
        </a:p>
      </dgm:t>
    </dgm:pt>
    <dgm:pt modelId="{369DF83C-D6E9-4A68-8BF0-159B36320B06}" type="parTrans" cxnId="{812F8631-3333-475D-A6B5-51964985F686}">
      <dgm:prSet/>
      <dgm:spPr/>
      <dgm:t>
        <a:bodyPr/>
        <a:lstStyle/>
        <a:p>
          <a:endParaRPr lang="en-AU"/>
        </a:p>
      </dgm:t>
    </dgm:pt>
    <dgm:pt modelId="{1A61F58A-C88F-40AF-B097-4659B068A59F}" type="sibTrans" cxnId="{812F8631-3333-475D-A6B5-51964985F686}">
      <dgm:prSet/>
      <dgm:spPr/>
      <dgm:t>
        <a:bodyPr/>
        <a:lstStyle/>
        <a:p>
          <a:endParaRPr lang="en-AU"/>
        </a:p>
      </dgm:t>
    </dgm:pt>
    <dgm:pt modelId="{21ADE155-0823-418C-99D2-184F9C614FF4}" type="pres">
      <dgm:prSet presAssocID="{996D731C-CF58-43BE-A885-196BBD73D87B}" presName="Name0" presStyleCnt="0">
        <dgm:presLayoutVars>
          <dgm:chMax val="7"/>
          <dgm:chPref val="7"/>
          <dgm:dir/>
        </dgm:presLayoutVars>
      </dgm:prSet>
      <dgm:spPr/>
    </dgm:pt>
    <dgm:pt modelId="{ABF15C18-6B53-441F-9F80-3A7B2A6F2EE3}" type="pres">
      <dgm:prSet presAssocID="{996D731C-CF58-43BE-A885-196BBD73D87B}" presName="Name1" presStyleCnt="0"/>
      <dgm:spPr/>
    </dgm:pt>
    <dgm:pt modelId="{51E31ECC-036D-4F0E-B5FC-CB84AB416EBA}" type="pres">
      <dgm:prSet presAssocID="{996D731C-CF58-43BE-A885-196BBD73D87B}" presName="cycle" presStyleCnt="0"/>
      <dgm:spPr/>
    </dgm:pt>
    <dgm:pt modelId="{DEA79969-A2E2-43BF-83B6-BDF2F9C21824}" type="pres">
      <dgm:prSet presAssocID="{996D731C-CF58-43BE-A885-196BBD73D87B}" presName="srcNode" presStyleLbl="node1" presStyleIdx="0" presStyleCnt="3"/>
      <dgm:spPr/>
    </dgm:pt>
    <dgm:pt modelId="{1A7EC830-A3AA-47EF-BA99-BED868409915}" type="pres">
      <dgm:prSet presAssocID="{996D731C-CF58-43BE-A885-196BBD73D87B}" presName="conn" presStyleLbl="parChTrans1D2" presStyleIdx="0" presStyleCnt="1"/>
      <dgm:spPr/>
    </dgm:pt>
    <dgm:pt modelId="{8BD36B4D-C940-41B7-B52D-086E77B39939}" type="pres">
      <dgm:prSet presAssocID="{996D731C-CF58-43BE-A885-196BBD73D87B}" presName="extraNode" presStyleLbl="node1" presStyleIdx="0" presStyleCnt="3"/>
      <dgm:spPr/>
    </dgm:pt>
    <dgm:pt modelId="{6B3D1809-01B3-4C87-9347-8C05D88CA8F8}" type="pres">
      <dgm:prSet presAssocID="{996D731C-CF58-43BE-A885-196BBD73D87B}" presName="dstNode" presStyleLbl="node1" presStyleIdx="0" presStyleCnt="3"/>
      <dgm:spPr/>
    </dgm:pt>
    <dgm:pt modelId="{0F904F2C-6FFE-4038-B3CE-983AC436F3EB}" type="pres">
      <dgm:prSet presAssocID="{A9D293A3-CAD6-45F5-BCC2-5988FF7DEAC4}" presName="text_1" presStyleLbl="node1" presStyleIdx="0" presStyleCnt="3">
        <dgm:presLayoutVars>
          <dgm:bulletEnabled val="1"/>
        </dgm:presLayoutVars>
      </dgm:prSet>
      <dgm:spPr/>
    </dgm:pt>
    <dgm:pt modelId="{2BCE55DA-E421-43D5-973A-66A58E7246AD}" type="pres">
      <dgm:prSet presAssocID="{A9D293A3-CAD6-45F5-BCC2-5988FF7DEAC4}" presName="accent_1" presStyleCnt="0"/>
      <dgm:spPr/>
    </dgm:pt>
    <dgm:pt modelId="{0618390D-55D7-465C-90EF-783BDFED04F7}" type="pres">
      <dgm:prSet presAssocID="{A9D293A3-CAD6-45F5-BCC2-5988FF7DEAC4}" presName="accentRepeatNode" presStyleLbl="solidFgAcc1" presStyleIdx="0" presStyleCnt="3"/>
      <dgm:spPr/>
    </dgm:pt>
    <dgm:pt modelId="{2FB17143-EA99-46FE-996D-1643FFA72B57}" type="pres">
      <dgm:prSet presAssocID="{44F9D723-31A4-4C52-9DF9-222FAF6FDA59}" presName="text_2" presStyleLbl="node1" presStyleIdx="1" presStyleCnt="3">
        <dgm:presLayoutVars>
          <dgm:bulletEnabled val="1"/>
        </dgm:presLayoutVars>
      </dgm:prSet>
      <dgm:spPr/>
    </dgm:pt>
    <dgm:pt modelId="{40F8CAE5-85A7-42B4-BD41-A117C0E61324}" type="pres">
      <dgm:prSet presAssocID="{44F9D723-31A4-4C52-9DF9-222FAF6FDA59}" presName="accent_2" presStyleCnt="0"/>
      <dgm:spPr/>
    </dgm:pt>
    <dgm:pt modelId="{1DD9C2E8-4873-479D-9F5A-9C3A2ABBEE5A}" type="pres">
      <dgm:prSet presAssocID="{44F9D723-31A4-4C52-9DF9-222FAF6FDA59}" presName="accentRepeatNode" presStyleLbl="solidFgAcc1" presStyleIdx="1" presStyleCnt="3"/>
      <dgm:spPr/>
    </dgm:pt>
    <dgm:pt modelId="{4322D178-85B2-4824-859E-4FEF9C556961}" type="pres">
      <dgm:prSet presAssocID="{D4CCA9E8-0D8E-4F96-A1C9-FBFF8B1B0C82}" presName="text_3" presStyleLbl="node1" presStyleIdx="2" presStyleCnt="3">
        <dgm:presLayoutVars>
          <dgm:bulletEnabled val="1"/>
        </dgm:presLayoutVars>
      </dgm:prSet>
      <dgm:spPr/>
    </dgm:pt>
    <dgm:pt modelId="{5AD80170-138B-4104-9324-80FB5FD4434A}" type="pres">
      <dgm:prSet presAssocID="{D4CCA9E8-0D8E-4F96-A1C9-FBFF8B1B0C82}" presName="accent_3" presStyleCnt="0"/>
      <dgm:spPr/>
    </dgm:pt>
    <dgm:pt modelId="{21FA2307-C805-4DEB-B673-BB52666C4DDB}" type="pres">
      <dgm:prSet presAssocID="{D4CCA9E8-0D8E-4F96-A1C9-FBFF8B1B0C82}" presName="accentRepeatNode" presStyleLbl="solidFgAcc1" presStyleIdx="2" presStyleCnt="3"/>
      <dgm:spPr/>
    </dgm:pt>
  </dgm:ptLst>
  <dgm:cxnLst>
    <dgm:cxn modelId="{4DA1BF29-5C97-4182-8A16-57E5D58AF815}" type="presOf" srcId="{64F1C469-340A-4A59-BBE9-3BF15D12F756}" destId="{1A7EC830-A3AA-47EF-BA99-BED868409915}" srcOrd="0" destOrd="0" presId="urn:microsoft.com/office/officeart/2008/layout/VerticalCurvedList"/>
    <dgm:cxn modelId="{812F8631-3333-475D-A6B5-51964985F686}" srcId="{996D731C-CF58-43BE-A885-196BBD73D87B}" destId="{D4CCA9E8-0D8E-4F96-A1C9-FBFF8B1B0C82}" srcOrd="2" destOrd="0" parTransId="{369DF83C-D6E9-4A68-8BF0-159B36320B06}" sibTransId="{1A61F58A-C88F-40AF-B097-4659B068A59F}"/>
    <dgm:cxn modelId="{3DD0F64E-B400-40FF-AD4D-0E6690852AAB}" srcId="{996D731C-CF58-43BE-A885-196BBD73D87B}" destId="{A9D293A3-CAD6-45F5-BCC2-5988FF7DEAC4}" srcOrd="0" destOrd="0" parTransId="{6D4D4E0C-268D-4C25-98C8-DF34CF530EF6}" sibTransId="{64F1C469-340A-4A59-BBE9-3BF15D12F756}"/>
    <dgm:cxn modelId="{DFEBEF70-70C7-4301-AD30-83F34EA3E20D}" type="presOf" srcId="{A9D293A3-CAD6-45F5-BCC2-5988FF7DEAC4}" destId="{0F904F2C-6FFE-4038-B3CE-983AC436F3EB}" srcOrd="0" destOrd="0" presId="urn:microsoft.com/office/officeart/2008/layout/VerticalCurvedList"/>
    <dgm:cxn modelId="{D8A20352-D1CC-49C7-8D14-1C8C21C96467}" type="presOf" srcId="{996D731C-CF58-43BE-A885-196BBD73D87B}" destId="{21ADE155-0823-418C-99D2-184F9C614FF4}" srcOrd="0" destOrd="0" presId="urn:microsoft.com/office/officeart/2008/layout/VerticalCurvedList"/>
    <dgm:cxn modelId="{A52E247F-6264-4CCE-B939-F163BE4D7419}" type="presOf" srcId="{D4CCA9E8-0D8E-4F96-A1C9-FBFF8B1B0C82}" destId="{4322D178-85B2-4824-859E-4FEF9C556961}" srcOrd="0" destOrd="0" presId="urn:microsoft.com/office/officeart/2008/layout/VerticalCurvedList"/>
    <dgm:cxn modelId="{731549D1-0C38-4A9F-A5E5-5E5C990F6F87}" srcId="{996D731C-CF58-43BE-A885-196BBD73D87B}" destId="{44F9D723-31A4-4C52-9DF9-222FAF6FDA59}" srcOrd="1" destOrd="0" parTransId="{87D65A68-D0A9-435D-9F98-E8AE6CB2B9AB}" sibTransId="{483F6F79-3C8A-4555-A006-06504D1C8127}"/>
    <dgm:cxn modelId="{8104FCE4-F12B-4053-A5CC-31FF972110E1}" type="presOf" srcId="{44F9D723-31A4-4C52-9DF9-222FAF6FDA59}" destId="{2FB17143-EA99-46FE-996D-1643FFA72B57}" srcOrd="0" destOrd="0" presId="urn:microsoft.com/office/officeart/2008/layout/VerticalCurvedList"/>
    <dgm:cxn modelId="{CB668FD2-1A55-4E82-BA4F-29F2C590DA35}" type="presParOf" srcId="{21ADE155-0823-418C-99D2-184F9C614FF4}" destId="{ABF15C18-6B53-441F-9F80-3A7B2A6F2EE3}" srcOrd="0" destOrd="0" presId="urn:microsoft.com/office/officeart/2008/layout/VerticalCurvedList"/>
    <dgm:cxn modelId="{87B2B31B-2CCD-434C-9EE0-8F659845309D}" type="presParOf" srcId="{ABF15C18-6B53-441F-9F80-3A7B2A6F2EE3}" destId="{51E31ECC-036D-4F0E-B5FC-CB84AB416EBA}" srcOrd="0" destOrd="0" presId="urn:microsoft.com/office/officeart/2008/layout/VerticalCurvedList"/>
    <dgm:cxn modelId="{88DF36AF-17C7-45A9-B12C-0502CC7EBECB}" type="presParOf" srcId="{51E31ECC-036D-4F0E-B5FC-CB84AB416EBA}" destId="{DEA79969-A2E2-43BF-83B6-BDF2F9C21824}" srcOrd="0" destOrd="0" presId="urn:microsoft.com/office/officeart/2008/layout/VerticalCurvedList"/>
    <dgm:cxn modelId="{4F13E4CF-FB47-480C-BE3D-C1F4CC170196}" type="presParOf" srcId="{51E31ECC-036D-4F0E-B5FC-CB84AB416EBA}" destId="{1A7EC830-A3AA-47EF-BA99-BED868409915}" srcOrd="1" destOrd="0" presId="urn:microsoft.com/office/officeart/2008/layout/VerticalCurvedList"/>
    <dgm:cxn modelId="{CA9FB0C8-0A2A-43FC-9F91-E5CD3F58222E}" type="presParOf" srcId="{51E31ECC-036D-4F0E-B5FC-CB84AB416EBA}" destId="{8BD36B4D-C940-41B7-B52D-086E77B39939}" srcOrd="2" destOrd="0" presId="urn:microsoft.com/office/officeart/2008/layout/VerticalCurvedList"/>
    <dgm:cxn modelId="{13FB2C66-A8C1-4854-9C1D-80E9BF877A3A}" type="presParOf" srcId="{51E31ECC-036D-4F0E-B5FC-CB84AB416EBA}" destId="{6B3D1809-01B3-4C87-9347-8C05D88CA8F8}" srcOrd="3" destOrd="0" presId="urn:microsoft.com/office/officeart/2008/layout/VerticalCurvedList"/>
    <dgm:cxn modelId="{0710A2C2-BBE0-4C5D-B34A-0783BA31DB91}" type="presParOf" srcId="{ABF15C18-6B53-441F-9F80-3A7B2A6F2EE3}" destId="{0F904F2C-6FFE-4038-B3CE-983AC436F3EB}" srcOrd="1" destOrd="0" presId="urn:microsoft.com/office/officeart/2008/layout/VerticalCurvedList"/>
    <dgm:cxn modelId="{83965F56-56BD-4B4D-92D1-82F1EB884683}" type="presParOf" srcId="{ABF15C18-6B53-441F-9F80-3A7B2A6F2EE3}" destId="{2BCE55DA-E421-43D5-973A-66A58E7246AD}" srcOrd="2" destOrd="0" presId="urn:microsoft.com/office/officeart/2008/layout/VerticalCurvedList"/>
    <dgm:cxn modelId="{B30CB851-922B-4EF7-A7C4-7481086C8888}" type="presParOf" srcId="{2BCE55DA-E421-43D5-973A-66A58E7246AD}" destId="{0618390D-55D7-465C-90EF-783BDFED04F7}" srcOrd="0" destOrd="0" presId="urn:microsoft.com/office/officeart/2008/layout/VerticalCurvedList"/>
    <dgm:cxn modelId="{785DFC65-D879-4D12-9A57-1F6C5E676276}" type="presParOf" srcId="{ABF15C18-6B53-441F-9F80-3A7B2A6F2EE3}" destId="{2FB17143-EA99-46FE-996D-1643FFA72B57}" srcOrd="3" destOrd="0" presId="urn:microsoft.com/office/officeart/2008/layout/VerticalCurvedList"/>
    <dgm:cxn modelId="{004F2D0A-005F-4608-AF8B-DDB7339E3F0E}" type="presParOf" srcId="{ABF15C18-6B53-441F-9F80-3A7B2A6F2EE3}" destId="{40F8CAE5-85A7-42B4-BD41-A117C0E61324}" srcOrd="4" destOrd="0" presId="urn:microsoft.com/office/officeart/2008/layout/VerticalCurvedList"/>
    <dgm:cxn modelId="{07645448-754F-4361-A0A9-72590BD53DB3}" type="presParOf" srcId="{40F8CAE5-85A7-42B4-BD41-A117C0E61324}" destId="{1DD9C2E8-4873-479D-9F5A-9C3A2ABBEE5A}" srcOrd="0" destOrd="0" presId="urn:microsoft.com/office/officeart/2008/layout/VerticalCurvedList"/>
    <dgm:cxn modelId="{5CEE789A-3D1E-49AE-B995-A8DB5D5D8861}" type="presParOf" srcId="{ABF15C18-6B53-441F-9F80-3A7B2A6F2EE3}" destId="{4322D178-85B2-4824-859E-4FEF9C556961}" srcOrd="5" destOrd="0" presId="urn:microsoft.com/office/officeart/2008/layout/VerticalCurvedList"/>
    <dgm:cxn modelId="{8AA48765-A08A-44FF-8152-E9864E48F2DC}" type="presParOf" srcId="{ABF15C18-6B53-441F-9F80-3A7B2A6F2EE3}" destId="{5AD80170-138B-4104-9324-80FB5FD4434A}" srcOrd="6" destOrd="0" presId="urn:microsoft.com/office/officeart/2008/layout/VerticalCurvedList"/>
    <dgm:cxn modelId="{1EE498A4-2ECE-4E8D-9F63-734151CF6BD5}" type="presParOf" srcId="{5AD80170-138B-4104-9324-80FB5FD4434A}" destId="{21FA2307-C805-4DEB-B673-BB52666C4DD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8885D603-167C-4B77-899B-1ECA91FAB77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2B09C5C4-D26B-48D9-B1ED-D34FFFB40084}">
      <dgm:prSet phldrT="[Text]" custT="1"/>
      <dgm:spPr/>
      <dgm:t>
        <a:bodyPr/>
        <a:lstStyle/>
        <a:p>
          <a:pPr>
            <a:buFont typeface="Wingdings" panose="05000000000000000000" pitchFamily="2" charset="2"/>
            <a:buChar char=""/>
          </a:pPr>
          <a:r>
            <a:rPr lang="en-AU" sz="2000" i="0" dirty="0"/>
            <a:t>outdated knowledge and skills</a:t>
          </a:r>
          <a:endParaRPr lang="en-AU" sz="2000" dirty="0"/>
        </a:p>
      </dgm:t>
    </dgm:pt>
    <dgm:pt modelId="{25E45858-6CAE-433E-81A9-FFCD04C6BD28}" type="parTrans" cxnId="{3ED3B17A-8F16-400F-A3C0-2E08AF22A1F6}">
      <dgm:prSet/>
      <dgm:spPr/>
      <dgm:t>
        <a:bodyPr/>
        <a:lstStyle/>
        <a:p>
          <a:endParaRPr lang="en-AU"/>
        </a:p>
      </dgm:t>
    </dgm:pt>
    <dgm:pt modelId="{904E511F-1323-43BD-BD82-A6AC13CB809E}" type="sibTrans" cxnId="{3ED3B17A-8F16-400F-A3C0-2E08AF22A1F6}">
      <dgm:prSet/>
      <dgm:spPr/>
      <dgm:t>
        <a:bodyPr/>
        <a:lstStyle/>
        <a:p>
          <a:endParaRPr lang="en-AU"/>
        </a:p>
      </dgm:t>
    </dgm:pt>
    <dgm:pt modelId="{CB9E5F38-7806-4AD4-BE05-05DC3B337F8E}">
      <dgm:prSet custT="1"/>
      <dgm:spPr/>
      <dgm:t>
        <a:bodyPr/>
        <a:lstStyle/>
        <a:p>
          <a:pPr>
            <a:buFont typeface="Wingdings" panose="05000000000000000000" pitchFamily="2" charset="2"/>
            <a:buChar char=""/>
          </a:pPr>
          <a:r>
            <a:rPr lang="en-AU" sz="2000" i="0" dirty="0"/>
            <a:t>not being effective and efficient in your role</a:t>
          </a:r>
          <a:endParaRPr lang="en-PH" sz="2000" i="1" dirty="0"/>
        </a:p>
      </dgm:t>
    </dgm:pt>
    <dgm:pt modelId="{94D52C64-FAEE-4D12-9CD8-8852717F2848}" type="parTrans" cxnId="{E57B6560-9FC8-4017-A003-E988D184FEF2}">
      <dgm:prSet/>
      <dgm:spPr/>
      <dgm:t>
        <a:bodyPr/>
        <a:lstStyle/>
        <a:p>
          <a:endParaRPr lang="en-AU"/>
        </a:p>
      </dgm:t>
    </dgm:pt>
    <dgm:pt modelId="{EAFB3BAE-0519-4195-89CC-745411050BC1}" type="sibTrans" cxnId="{E57B6560-9FC8-4017-A003-E988D184FEF2}">
      <dgm:prSet/>
      <dgm:spPr/>
      <dgm:t>
        <a:bodyPr/>
        <a:lstStyle/>
        <a:p>
          <a:endParaRPr lang="en-AU"/>
        </a:p>
      </dgm:t>
    </dgm:pt>
    <dgm:pt modelId="{8723247C-A20D-460C-ABE3-3A0A1E8D6FB0}">
      <dgm:prSet custT="1"/>
      <dgm:spPr/>
      <dgm:t>
        <a:bodyPr/>
        <a:lstStyle/>
        <a:p>
          <a:pPr>
            <a:buFont typeface="Wingdings" panose="05000000000000000000" pitchFamily="2" charset="2"/>
            <a:buChar char=""/>
          </a:pPr>
          <a:r>
            <a:rPr lang="en-AU" sz="2000" i="0" dirty="0"/>
            <a:t>not being able to contribute to the organisation</a:t>
          </a:r>
          <a:endParaRPr lang="en-PH" sz="2000" i="1" dirty="0"/>
        </a:p>
      </dgm:t>
    </dgm:pt>
    <dgm:pt modelId="{95208E25-7C1D-4B7C-8A6B-3D4CEB006C8C}" type="parTrans" cxnId="{AE6DC7EE-D231-4D86-8077-DE04A8B1E111}">
      <dgm:prSet/>
      <dgm:spPr/>
      <dgm:t>
        <a:bodyPr/>
        <a:lstStyle/>
        <a:p>
          <a:endParaRPr lang="en-AU"/>
        </a:p>
      </dgm:t>
    </dgm:pt>
    <dgm:pt modelId="{30EC6FFC-5685-4199-9978-D520A9A0FC93}" type="sibTrans" cxnId="{AE6DC7EE-D231-4D86-8077-DE04A8B1E111}">
      <dgm:prSet/>
      <dgm:spPr/>
      <dgm:t>
        <a:bodyPr/>
        <a:lstStyle/>
        <a:p>
          <a:endParaRPr lang="en-AU"/>
        </a:p>
      </dgm:t>
    </dgm:pt>
    <dgm:pt modelId="{7F0157B6-867B-4DAF-B23A-6972736DD904}">
      <dgm:prSet custT="1"/>
      <dgm:spPr/>
      <dgm:t>
        <a:bodyPr/>
        <a:lstStyle/>
        <a:p>
          <a:pPr>
            <a:buFont typeface="Wingdings" panose="05000000000000000000" pitchFamily="2" charset="2"/>
            <a:buChar char=""/>
          </a:pPr>
          <a:r>
            <a:rPr lang="en-AU" sz="2000" i="0" dirty="0"/>
            <a:t>not being able to renew your licence</a:t>
          </a:r>
          <a:endParaRPr lang="en-PH" sz="2000" i="1" dirty="0"/>
        </a:p>
      </dgm:t>
    </dgm:pt>
    <dgm:pt modelId="{B26D9215-FE0C-4886-8315-B0AA679106D3}" type="parTrans" cxnId="{2E8EF4E2-165E-4023-8F42-E4A165AC088E}">
      <dgm:prSet/>
      <dgm:spPr/>
      <dgm:t>
        <a:bodyPr/>
        <a:lstStyle/>
        <a:p>
          <a:endParaRPr lang="en-AU"/>
        </a:p>
      </dgm:t>
    </dgm:pt>
    <dgm:pt modelId="{E1CBAD88-EF01-4783-8829-87A5C5B5E168}" type="sibTrans" cxnId="{2E8EF4E2-165E-4023-8F42-E4A165AC088E}">
      <dgm:prSet/>
      <dgm:spPr/>
      <dgm:t>
        <a:bodyPr/>
        <a:lstStyle/>
        <a:p>
          <a:endParaRPr lang="en-AU"/>
        </a:p>
      </dgm:t>
    </dgm:pt>
    <dgm:pt modelId="{CBB4E8C8-F757-4A9F-A396-BA76ED0F51D8}">
      <dgm:prSet custT="1"/>
      <dgm:spPr/>
      <dgm:t>
        <a:bodyPr/>
        <a:lstStyle/>
        <a:p>
          <a:pPr>
            <a:buFont typeface="Wingdings" panose="05000000000000000000" pitchFamily="2" charset="2"/>
            <a:buChar char=""/>
          </a:pPr>
          <a:r>
            <a:rPr lang="en-AU" sz="2000" i="0" dirty="0"/>
            <a:t>not being able to renew your membership in organisations.</a:t>
          </a:r>
          <a:endParaRPr lang="en-PH" sz="2000" i="1" dirty="0"/>
        </a:p>
      </dgm:t>
    </dgm:pt>
    <dgm:pt modelId="{BA5C3438-713F-4966-B27A-7371EABA7AE4}" type="parTrans" cxnId="{9CA859AE-73F1-4DEA-A454-32EEAF3E81D6}">
      <dgm:prSet/>
      <dgm:spPr/>
      <dgm:t>
        <a:bodyPr/>
        <a:lstStyle/>
        <a:p>
          <a:endParaRPr lang="en-AU"/>
        </a:p>
      </dgm:t>
    </dgm:pt>
    <dgm:pt modelId="{083B0B16-4C3A-4208-9B08-75E375E53D8B}" type="sibTrans" cxnId="{9CA859AE-73F1-4DEA-A454-32EEAF3E81D6}">
      <dgm:prSet/>
      <dgm:spPr/>
      <dgm:t>
        <a:bodyPr/>
        <a:lstStyle/>
        <a:p>
          <a:endParaRPr lang="en-AU"/>
        </a:p>
      </dgm:t>
    </dgm:pt>
    <dgm:pt modelId="{1D0DEEDC-BBB2-4B5E-B3E1-9A6D877344DA}" type="pres">
      <dgm:prSet presAssocID="{8885D603-167C-4B77-899B-1ECA91FAB778}" presName="linear" presStyleCnt="0">
        <dgm:presLayoutVars>
          <dgm:animLvl val="lvl"/>
          <dgm:resizeHandles val="exact"/>
        </dgm:presLayoutVars>
      </dgm:prSet>
      <dgm:spPr/>
    </dgm:pt>
    <dgm:pt modelId="{0F9079DA-3B17-4AE6-B478-45CE6E2F16B8}" type="pres">
      <dgm:prSet presAssocID="{2B09C5C4-D26B-48D9-B1ED-D34FFFB40084}" presName="parentText" presStyleLbl="node1" presStyleIdx="0" presStyleCnt="5">
        <dgm:presLayoutVars>
          <dgm:chMax val="0"/>
          <dgm:bulletEnabled val="1"/>
        </dgm:presLayoutVars>
      </dgm:prSet>
      <dgm:spPr/>
    </dgm:pt>
    <dgm:pt modelId="{792DBCCE-26A0-4EC6-95E0-DAE0159205EA}" type="pres">
      <dgm:prSet presAssocID="{904E511F-1323-43BD-BD82-A6AC13CB809E}" presName="spacer" presStyleCnt="0"/>
      <dgm:spPr/>
    </dgm:pt>
    <dgm:pt modelId="{632E33AE-203D-4FE9-B4B4-3A7FAEBB7F4F}" type="pres">
      <dgm:prSet presAssocID="{CB9E5F38-7806-4AD4-BE05-05DC3B337F8E}" presName="parentText" presStyleLbl="node1" presStyleIdx="1" presStyleCnt="5">
        <dgm:presLayoutVars>
          <dgm:chMax val="0"/>
          <dgm:bulletEnabled val="1"/>
        </dgm:presLayoutVars>
      </dgm:prSet>
      <dgm:spPr/>
    </dgm:pt>
    <dgm:pt modelId="{AFFBB758-4E21-4EE3-B7C4-9CAF9901B041}" type="pres">
      <dgm:prSet presAssocID="{EAFB3BAE-0519-4195-89CC-745411050BC1}" presName="spacer" presStyleCnt="0"/>
      <dgm:spPr/>
    </dgm:pt>
    <dgm:pt modelId="{DC0A436A-B94D-4F57-8BB6-E882B38A0686}" type="pres">
      <dgm:prSet presAssocID="{8723247C-A20D-460C-ABE3-3A0A1E8D6FB0}" presName="parentText" presStyleLbl="node1" presStyleIdx="2" presStyleCnt="5">
        <dgm:presLayoutVars>
          <dgm:chMax val="0"/>
          <dgm:bulletEnabled val="1"/>
        </dgm:presLayoutVars>
      </dgm:prSet>
      <dgm:spPr/>
    </dgm:pt>
    <dgm:pt modelId="{FDDB8CB7-54B7-4CAC-9667-4EA8C0641503}" type="pres">
      <dgm:prSet presAssocID="{30EC6FFC-5685-4199-9978-D520A9A0FC93}" presName="spacer" presStyleCnt="0"/>
      <dgm:spPr/>
    </dgm:pt>
    <dgm:pt modelId="{C38B9DBF-6AA8-4D7C-A5A4-83111FBCB281}" type="pres">
      <dgm:prSet presAssocID="{7F0157B6-867B-4DAF-B23A-6972736DD904}" presName="parentText" presStyleLbl="node1" presStyleIdx="3" presStyleCnt="5">
        <dgm:presLayoutVars>
          <dgm:chMax val="0"/>
          <dgm:bulletEnabled val="1"/>
        </dgm:presLayoutVars>
      </dgm:prSet>
      <dgm:spPr/>
    </dgm:pt>
    <dgm:pt modelId="{0E56767A-8FA8-4D98-B6A1-7FE4D3BB9B3E}" type="pres">
      <dgm:prSet presAssocID="{E1CBAD88-EF01-4783-8829-87A5C5B5E168}" presName="spacer" presStyleCnt="0"/>
      <dgm:spPr/>
    </dgm:pt>
    <dgm:pt modelId="{61E35B05-2E85-4218-90E1-FE629CC0A33B}" type="pres">
      <dgm:prSet presAssocID="{CBB4E8C8-F757-4A9F-A396-BA76ED0F51D8}" presName="parentText" presStyleLbl="node1" presStyleIdx="4" presStyleCnt="5">
        <dgm:presLayoutVars>
          <dgm:chMax val="0"/>
          <dgm:bulletEnabled val="1"/>
        </dgm:presLayoutVars>
      </dgm:prSet>
      <dgm:spPr/>
    </dgm:pt>
  </dgm:ptLst>
  <dgm:cxnLst>
    <dgm:cxn modelId="{A6A62315-B4C4-4BEB-9A3A-BAA0DB658B04}" type="presOf" srcId="{7F0157B6-867B-4DAF-B23A-6972736DD904}" destId="{C38B9DBF-6AA8-4D7C-A5A4-83111FBCB281}" srcOrd="0" destOrd="0" presId="urn:microsoft.com/office/officeart/2005/8/layout/vList2"/>
    <dgm:cxn modelId="{EFD6E137-A4A1-44DE-A424-FE237BA2BD95}" type="presOf" srcId="{8885D603-167C-4B77-899B-1ECA91FAB778}" destId="{1D0DEEDC-BBB2-4B5E-B3E1-9A6D877344DA}" srcOrd="0" destOrd="0" presId="urn:microsoft.com/office/officeart/2005/8/layout/vList2"/>
    <dgm:cxn modelId="{E57B6560-9FC8-4017-A003-E988D184FEF2}" srcId="{8885D603-167C-4B77-899B-1ECA91FAB778}" destId="{CB9E5F38-7806-4AD4-BE05-05DC3B337F8E}" srcOrd="1" destOrd="0" parTransId="{94D52C64-FAEE-4D12-9CD8-8852717F2848}" sibTransId="{EAFB3BAE-0519-4195-89CC-745411050BC1}"/>
    <dgm:cxn modelId="{3ED3B17A-8F16-400F-A3C0-2E08AF22A1F6}" srcId="{8885D603-167C-4B77-899B-1ECA91FAB778}" destId="{2B09C5C4-D26B-48D9-B1ED-D34FFFB40084}" srcOrd="0" destOrd="0" parTransId="{25E45858-6CAE-433E-81A9-FFCD04C6BD28}" sibTransId="{904E511F-1323-43BD-BD82-A6AC13CB809E}"/>
    <dgm:cxn modelId="{D2CFD492-BEAE-4627-A326-8105F0259181}" type="presOf" srcId="{CBB4E8C8-F757-4A9F-A396-BA76ED0F51D8}" destId="{61E35B05-2E85-4218-90E1-FE629CC0A33B}" srcOrd="0" destOrd="0" presId="urn:microsoft.com/office/officeart/2005/8/layout/vList2"/>
    <dgm:cxn modelId="{9CA859AE-73F1-4DEA-A454-32EEAF3E81D6}" srcId="{8885D603-167C-4B77-899B-1ECA91FAB778}" destId="{CBB4E8C8-F757-4A9F-A396-BA76ED0F51D8}" srcOrd="4" destOrd="0" parTransId="{BA5C3438-713F-4966-B27A-7371EABA7AE4}" sibTransId="{083B0B16-4C3A-4208-9B08-75E375E53D8B}"/>
    <dgm:cxn modelId="{2E8EF4E2-165E-4023-8F42-E4A165AC088E}" srcId="{8885D603-167C-4B77-899B-1ECA91FAB778}" destId="{7F0157B6-867B-4DAF-B23A-6972736DD904}" srcOrd="3" destOrd="0" parTransId="{B26D9215-FE0C-4886-8315-B0AA679106D3}" sibTransId="{E1CBAD88-EF01-4783-8829-87A5C5B5E168}"/>
    <dgm:cxn modelId="{79620BE3-B332-4730-BB39-FC70148C504F}" type="presOf" srcId="{CB9E5F38-7806-4AD4-BE05-05DC3B337F8E}" destId="{632E33AE-203D-4FE9-B4B4-3A7FAEBB7F4F}" srcOrd="0" destOrd="0" presId="urn:microsoft.com/office/officeart/2005/8/layout/vList2"/>
    <dgm:cxn modelId="{370963E5-394E-4B7F-A703-3F9EC6E96BF1}" type="presOf" srcId="{8723247C-A20D-460C-ABE3-3A0A1E8D6FB0}" destId="{DC0A436A-B94D-4F57-8BB6-E882B38A0686}" srcOrd="0" destOrd="0" presId="urn:microsoft.com/office/officeart/2005/8/layout/vList2"/>
    <dgm:cxn modelId="{AE6DC7EE-D231-4D86-8077-DE04A8B1E111}" srcId="{8885D603-167C-4B77-899B-1ECA91FAB778}" destId="{8723247C-A20D-460C-ABE3-3A0A1E8D6FB0}" srcOrd="2" destOrd="0" parTransId="{95208E25-7C1D-4B7C-8A6B-3D4CEB006C8C}" sibTransId="{30EC6FFC-5685-4199-9978-D520A9A0FC93}"/>
    <dgm:cxn modelId="{3FEAEAF5-5936-45AD-A4B2-E5DDCA9CF9D4}" type="presOf" srcId="{2B09C5C4-D26B-48D9-B1ED-D34FFFB40084}" destId="{0F9079DA-3B17-4AE6-B478-45CE6E2F16B8}" srcOrd="0" destOrd="0" presId="urn:microsoft.com/office/officeart/2005/8/layout/vList2"/>
    <dgm:cxn modelId="{F73DDA43-CC71-4222-B75E-6F8B64EEBAA2}" type="presParOf" srcId="{1D0DEEDC-BBB2-4B5E-B3E1-9A6D877344DA}" destId="{0F9079DA-3B17-4AE6-B478-45CE6E2F16B8}" srcOrd="0" destOrd="0" presId="urn:microsoft.com/office/officeart/2005/8/layout/vList2"/>
    <dgm:cxn modelId="{ED490366-9C16-4875-B255-77537F4E067F}" type="presParOf" srcId="{1D0DEEDC-BBB2-4B5E-B3E1-9A6D877344DA}" destId="{792DBCCE-26A0-4EC6-95E0-DAE0159205EA}" srcOrd="1" destOrd="0" presId="urn:microsoft.com/office/officeart/2005/8/layout/vList2"/>
    <dgm:cxn modelId="{E2A25F1A-B752-4F92-92BD-0E4625E7A8A7}" type="presParOf" srcId="{1D0DEEDC-BBB2-4B5E-B3E1-9A6D877344DA}" destId="{632E33AE-203D-4FE9-B4B4-3A7FAEBB7F4F}" srcOrd="2" destOrd="0" presId="urn:microsoft.com/office/officeart/2005/8/layout/vList2"/>
    <dgm:cxn modelId="{B98D761F-6744-4346-97B0-A15ABD8A7E7B}" type="presParOf" srcId="{1D0DEEDC-BBB2-4B5E-B3E1-9A6D877344DA}" destId="{AFFBB758-4E21-4EE3-B7C4-9CAF9901B041}" srcOrd="3" destOrd="0" presId="urn:microsoft.com/office/officeart/2005/8/layout/vList2"/>
    <dgm:cxn modelId="{159DCAAE-8B77-4C50-B68A-53C38EEE7B16}" type="presParOf" srcId="{1D0DEEDC-BBB2-4B5E-B3E1-9A6D877344DA}" destId="{DC0A436A-B94D-4F57-8BB6-E882B38A0686}" srcOrd="4" destOrd="0" presId="urn:microsoft.com/office/officeart/2005/8/layout/vList2"/>
    <dgm:cxn modelId="{DADC67AD-3557-4049-A38A-BC7D3F826BC0}" type="presParOf" srcId="{1D0DEEDC-BBB2-4B5E-B3E1-9A6D877344DA}" destId="{FDDB8CB7-54B7-4CAC-9667-4EA8C0641503}" srcOrd="5" destOrd="0" presId="urn:microsoft.com/office/officeart/2005/8/layout/vList2"/>
    <dgm:cxn modelId="{43E5EC4C-116D-4772-A330-D2F3DFBCBA3E}" type="presParOf" srcId="{1D0DEEDC-BBB2-4B5E-B3E1-9A6D877344DA}" destId="{C38B9DBF-6AA8-4D7C-A5A4-83111FBCB281}" srcOrd="6" destOrd="0" presId="urn:microsoft.com/office/officeart/2005/8/layout/vList2"/>
    <dgm:cxn modelId="{FC0206AA-1E27-4E52-86D8-4D313A48EC91}" type="presParOf" srcId="{1D0DEEDC-BBB2-4B5E-B3E1-9A6D877344DA}" destId="{0E56767A-8FA8-4D98-B6A1-7FE4D3BB9B3E}" srcOrd="7" destOrd="0" presId="urn:microsoft.com/office/officeart/2005/8/layout/vList2"/>
    <dgm:cxn modelId="{F266CCF0-E6E1-4D98-930A-D28E077040F4}" type="presParOf" srcId="{1D0DEEDC-BBB2-4B5E-B3E1-9A6D877344DA}" destId="{61E35B05-2E85-4218-90E1-FE629CC0A33B}"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6BDB699B-CEC8-4855-B429-5D7B145F3A3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B4578B02-E827-451B-A20F-68ADE937605F}">
      <dgm:prSet phldrT="[Text]" custT="1"/>
      <dgm:spPr/>
      <dgm:t>
        <a:bodyPr/>
        <a:lstStyle/>
        <a:p>
          <a:pPr>
            <a:buFont typeface="Wingdings" panose="05000000000000000000" pitchFamily="2" charset="2"/>
            <a:buChar char=""/>
          </a:pPr>
          <a:r>
            <a:rPr lang="en-AU" sz="2000" i="0" dirty="0"/>
            <a:t>legal action</a:t>
          </a:r>
          <a:endParaRPr lang="en-AU" sz="2000" dirty="0"/>
        </a:p>
      </dgm:t>
    </dgm:pt>
    <dgm:pt modelId="{24A058B1-3868-40CE-A724-A064AD98116A}" type="parTrans" cxnId="{B3F438E6-EADE-43B2-AB1F-DE809BF15D1F}">
      <dgm:prSet/>
      <dgm:spPr/>
      <dgm:t>
        <a:bodyPr/>
        <a:lstStyle/>
        <a:p>
          <a:endParaRPr lang="en-AU"/>
        </a:p>
      </dgm:t>
    </dgm:pt>
    <dgm:pt modelId="{168F65BE-940F-4D62-93C4-199844F25FB6}" type="sibTrans" cxnId="{B3F438E6-EADE-43B2-AB1F-DE809BF15D1F}">
      <dgm:prSet/>
      <dgm:spPr/>
      <dgm:t>
        <a:bodyPr/>
        <a:lstStyle/>
        <a:p>
          <a:endParaRPr lang="en-AU"/>
        </a:p>
      </dgm:t>
    </dgm:pt>
    <dgm:pt modelId="{926AFB2A-85B4-4B7B-9AC0-8B020A131E75}">
      <dgm:prSet phldrT="[Text]" custT="1"/>
      <dgm:spPr/>
      <dgm:t>
        <a:bodyPr/>
        <a:lstStyle/>
        <a:p>
          <a:pPr>
            <a:buFont typeface="Wingdings" panose="05000000000000000000" pitchFamily="2" charset="2"/>
            <a:buChar char=""/>
          </a:pPr>
          <a:r>
            <a:rPr lang="en-AU" sz="2000" i="0" dirty="0"/>
            <a:t>physical injuries (to clients)</a:t>
          </a:r>
          <a:endParaRPr lang="en-US" sz="2000" dirty="0"/>
        </a:p>
      </dgm:t>
    </dgm:pt>
    <dgm:pt modelId="{2003D570-1D2B-45C7-B61F-DC0AA62A703A}" type="parTrans" cxnId="{A4E532B8-B1B0-4E1E-8BBD-E43C172748B7}">
      <dgm:prSet/>
      <dgm:spPr/>
      <dgm:t>
        <a:bodyPr/>
        <a:lstStyle/>
        <a:p>
          <a:endParaRPr lang="en-AU"/>
        </a:p>
      </dgm:t>
    </dgm:pt>
    <dgm:pt modelId="{9BA4C53B-9159-4907-8A4C-8DF61C78FCF4}" type="sibTrans" cxnId="{A4E532B8-B1B0-4E1E-8BBD-E43C172748B7}">
      <dgm:prSet/>
      <dgm:spPr/>
      <dgm:t>
        <a:bodyPr/>
        <a:lstStyle/>
        <a:p>
          <a:endParaRPr lang="en-AU"/>
        </a:p>
      </dgm:t>
    </dgm:pt>
    <dgm:pt modelId="{C878553E-0964-4DA7-9860-26878E2E0D4D}">
      <dgm:prSet phldrT="[Text]" custT="1"/>
      <dgm:spPr/>
      <dgm:t>
        <a:bodyPr/>
        <a:lstStyle/>
        <a:p>
          <a:pPr>
            <a:buFont typeface="Wingdings" panose="05000000000000000000" pitchFamily="2" charset="2"/>
            <a:buChar char=""/>
          </a:pPr>
          <a:r>
            <a:rPr lang="en-AU" sz="2000" i="0" dirty="0"/>
            <a:t>damage compensation</a:t>
          </a:r>
          <a:endParaRPr lang="en-US" sz="2000" dirty="0"/>
        </a:p>
      </dgm:t>
    </dgm:pt>
    <dgm:pt modelId="{72185BD3-51DB-47E1-ADAC-D3012736A88E}" type="parTrans" cxnId="{8FC45015-7A87-4A8E-9FF1-D403478C1827}">
      <dgm:prSet/>
      <dgm:spPr/>
      <dgm:t>
        <a:bodyPr/>
        <a:lstStyle/>
        <a:p>
          <a:endParaRPr lang="en-AU"/>
        </a:p>
      </dgm:t>
    </dgm:pt>
    <dgm:pt modelId="{9F78D48A-980B-450E-8465-5E66CEE5F5E1}" type="sibTrans" cxnId="{8FC45015-7A87-4A8E-9FF1-D403478C1827}">
      <dgm:prSet/>
      <dgm:spPr/>
      <dgm:t>
        <a:bodyPr/>
        <a:lstStyle/>
        <a:p>
          <a:endParaRPr lang="en-AU"/>
        </a:p>
      </dgm:t>
    </dgm:pt>
    <dgm:pt modelId="{BB0EE99C-D757-4260-A8A5-22B602C41776}">
      <dgm:prSet custT="1"/>
      <dgm:spPr/>
      <dgm:t>
        <a:bodyPr/>
        <a:lstStyle/>
        <a:p>
          <a:pPr>
            <a:buFont typeface="Wingdings" panose="05000000000000000000" pitchFamily="2" charset="2"/>
            <a:buChar char=""/>
          </a:pPr>
          <a:r>
            <a:rPr lang="en-AU" sz="2000" i="0" dirty="0"/>
            <a:t>salary reduction</a:t>
          </a:r>
          <a:endParaRPr lang="en-US" sz="2000" i="1" dirty="0"/>
        </a:p>
      </dgm:t>
    </dgm:pt>
    <dgm:pt modelId="{BBE5C456-A918-4BF9-ADE8-69DBFE68079D}" type="parTrans" cxnId="{E7F2D8F6-812D-4F16-B7C6-C003B40A312B}">
      <dgm:prSet/>
      <dgm:spPr/>
      <dgm:t>
        <a:bodyPr/>
        <a:lstStyle/>
        <a:p>
          <a:endParaRPr lang="en-AU"/>
        </a:p>
      </dgm:t>
    </dgm:pt>
    <dgm:pt modelId="{C7718576-2822-495B-B4E1-E6275B1C6698}" type="sibTrans" cxnId="{E7F2D8F6-812D-4F16-B7C6-C003B40A312B}">
      <dgm:prSet/>
      <dgm:spPr/>
      <dgm:t>
        <a:bodyPr/>
        <a:lstStyle/>
        <a:p>
          <a:endParaRPr lang="en-AU"/>
        </a:p>
      </dgm:t>
    </dgm:pt>
    <dgm:pt modelId="{5EE7067A-0909-4CDA-9CD8-09BA18A99A4A}">
      <dgm:prSet custT="1"/>
      <dgm:spPr/>
      <dgm:t>
        <a:bodyPr/>
        <a:lstStyle/>
        <a:p>
          <a:pPr>
            <a:buFont typeface="Wingdings" panose="05000000000000000000" pitchFamily="2" charset="2"/>
            <a:buChar char=""/>
          </a:pPr>
          <a:r>
            <a:rPr lang="en-AU" sz="2000" i="0" dirty="0"/>
            <a:t>termination of employment.</a:t>
          </a:r>
          <a:endParaRPr lang="en-US" sz="2000" i="1" dirty="0"/>
        </a:p>
      </dgm:t>
    </dgm:pt>
    <dgm:pt modelId="{DAFD6DEA-8A1B-42AF-8CD8-1C7BB577CBE3}" type="parTrans" cxnId="{F5D0A962-D183-421F-97E1-D12E6549B93D}">
      <dgm:prSet/>
      <dgm:spPr/>
      <dgm:t>
        <a:bodyPr/>
        <a:lstStyle/>
        <a:p>
          <a:endParaRPr lang="en-AU"/>
        </a:p>
      </dgm:t>
    </dgm:pt>
    <dgm:pt modelId="{63D36C4B-64D0-48FD-9359-6E5DB60704D9}" type="sibTrans" cxnId="{F5D0A962-D183-421F-97E1-D12E6549B93D}">
      <dgm:prSet/>
      <dgm:spPr/>
      <dgm:t>
        <a:bodyPr/>
        <a:lstStyle/>
        <a:p>
          <a:endParaRPr lang="en-AU"/>
        </a:p>
      </dgm:t>
    </dgm:pt>
    <dgm:pt modelId="{0B51EAF0-501A-489F-A002-15153589B37A}" type="pres">
      <dgm:prSet presAssocID="{6BDB699B-CEC8-4855-B429-5D7B145F3A32}" presName="diagram" presStyleCnt="0">
        <dgm:presLayoutVars>
          <dgm:dir/>
          <dgm:resizeHandles val="exact"/>
        </dgm:presLayoutVars>
      </dgm:prSet>
      <dgm:spPr/>
    </dgm:pt>
    <dgm:pt modelId="{628AA1A2-5ABD-4EF4-B92D-153CAEACE82A}" type="pres">
      <dgm:prSet presAssocID="{B4578B02-E827-451B-A20F-68ADE937605F}" presName="node" presStyleLbl="node1" presStyleIdx="0" presStyleCnt="5">
        <dgm:presLayoutVars>
          <dgm:bulletEnabled val="1"/>
        </dgm:presLayoutVars>
      </dgm:prSet>
      <dgm:spPr/>
    </dgm:pt>
    <dgm:pt modelId="{CA03F199-3B30-4389-B7E0-EC8219AD0ECC}" type="pres">
      <dgm:prSet presAssocID="{168F65BE-940F-4D62-93C4-199844F25FB6}" presName="sibTrans" presStyleCnt="0"/>
      <dgm:spPr/>
    </dgm:pt>
    <dgm:pt modelId="{D4E7ABE2-348D-41D2-AE2A-3F41313EB884}" type="pres">
      <dgm:prSet presAssocID="{926AFB2A-85B4-4B7B-9AC0-8B020A131E75}" presName="node" presStyleLbl="node1" presStyleIdx="1" presStyleCnt="5">
        <dgm:presLayoutVars>
          <dgm:bulletEnabled val="1"/>
        </dgm:presLayoutVars>
      </dgm:prSet>
      <dgm:spPr/>
    </dgm:pt>
    <dgm:pt modelId="{54AC98C3-1769-4A0E-BABE-6835A9050274}" type="pres">
      <dgm:prSet presAssocID="{9BA4C53B-9159-4907-8A4C-8DF61C78FCF4}" presName="sibTrans" presStyleCnt="0"/>
      <dgm:spPr/>
    </dgm:pt>
    <dgm:pt modelId="{C67E0B6F-F675-4237-A3FA-81B4D14524C1}" type="pres">
      <dgm:prSet presAssocID="{C878553E-0964-4DA7-9860-26878E2E0D4D}" presName="node" presStyleLbl="node1" presStyleIdx="2" presStyleCnt="5">
        <dgm:presLayoutVars>
          <dgm:bulletEnabled val="1"/>
        </dgm:presLayoutVars>
      </dgm:prSet>
      <dgm:spPr/>
    </dgm:pt>
    <dgm:pt modelId="{BB523047-5FC2-46F0-B939-972A0B076907}" type="pres">
      <dgm:prSet presAssocID="{9F78D48A-980B-450E-8465-5E66CEE5F5E1}" presName="sibTrans" presStyleCnt="0"/>
      <dgm:spPr/>
    </dgm:pt>
    <dgm:pt modelId="{5E62E779-1D50-4D6C-9B6E-9C9A5BE480EC}" type="pres">
      <dgm:prSet presAssocID="{BB0EE99C-D757-4260-A8A5-22B602C41776}" presName="node" presStyleLbl="node1" presStyleIdx="3" presStyleCnt="5">
        <dgm:presLayoutVars>
          <dgm:bulletEnabled val="1"/>
        </dgm:presLayoutVars>
      </dgm:prSet>
      <dgm:spPr/>
    </dgm:pt>
    <dgm:pt modelId="{585ED3EF-EF23-4BBC-B583-308719FC28A2}" type="pres">
      <dgm:prSet presAssocID="{C7718576-2822-495B-B4E1-E6275B1C6698}" presName="sibTrans" presStyleCnt="0"/>
      <dgm:spPr/>
    </dgm:pt>
    <dgm:pt modelId="{B7523BBE-520D-4082-B733-121A1B558DF4}" type="pres">
      <dgm:prSet presAssocID="{5EE7067A-0909-4CDA-9CD8-09BA18A99A4A}" presName="node" presStyleLbl="node1" presStyleIdx="4" presStyleCnt="5">
        <dgm:presLayoutVars>
          <dgm:bulletEnabled val="1"/>
        </dgm:presLayoutVars>
      </dgm:prSet>
      <dgm:spPr/>
    </dgm:pt>
  </dgm:ptLst>
  <dgm:cxnLst>
    <dgm:cxn modelId="{BACFC714-DA47-464C-B8EE-12DD4E5E9E55}" type="presOf" srcId="{926AFB2A-85B4-4B7B-9AC0-8B020A131E75}" destId="{D4E7ABE2-348D-41D2-AE2A-3F41313EB884}" srcOrd="0" destOrd="0" presId="urn:microsoft.com/office/officeart/2005/8/layout/default"/>
    <dgm:cxn modelId="{8FC45015-7A87-4A8E-9FF1-D403478C1827}" srcId="{6BDB699B-CEC8-4855-B429-5D7B145F3A32}" destId="{C878553E-0964-4DA7-9860-26878E2E0D4D}" srcOrd="2" destOrd="0" parTransId="{72185BD3-51DB-47E1-ADAC-D3012736A88E}" sibTransId="{9F78D48A-980B-450E-8465-5E66CEE5F5E1}"/>
    <dgm:cxn modelId="{59FAA918-A07A-4BAA-908E-6AC79E025DA0}" type="presOf" srcId="{B4578B02-E827-451B-A20F-68ADE937605F}" destId="{628AA1A2-5ABD-4EF4-B92D-153CAEACE82A}" srcOrd="0" destOrd="0" presId="urn:microsoft.com/office/officeart/2005/8/layout/default"/>
    <dgm:cxn modelId="{8F514D32-B93A-4249-9CEF-A5F08D8AB322}" type="presOf" srcId="{BB0EE99C-D757-4260-A8A5-22B602C41776}" destId="{5E62E779-1D50-4D6C-9B6E-9C9A5BE480EC}" srcOrd="0" destOrd="0" presId="urn:microsoft.com/office/officeart/2005/8/layout/default"/>
    <dgm:cxn modelId="{D8287536-9B50-4FCD-8DC7-AABD4A5D7324}" type="presOf" srcId="{C878553E-0964-4DA7-9860-26878E2E0D4D}" destId="{C67E0B6F-F675-4237-A3FA-81B4D14524C1}" srcOrd="0" destOrd="0" presId="urn:microsoft.com/office/officeart/2005/8/layout/default"/>
    <dgm:cxn modelId="{CAE3625C-4768-4849-AD20-314B6FB3F5A3}" type="presOf" srcId="{6BDB699B-CEC8-4855-B429-5D7B145F3A32}" destId="{0B51EAF0-501A-489F-A002-15153589B37A}" srcOrd="0" destOrd="0" presId="urn:microsoft.com/office/officeart/2005/8/layout/default"/>
    <dgm:cxn modelId="{F5D0A962-D183-421F-97E1-D12E6549B93D}" srcId="{6BDB699B-CEC8-4855-B429-5D7B145F3A32}" destId="{5EE7067A-0909-4CDA-9CD8-09BA18A99A4A}" srcOrd="4" destOrd="0" parTransId="{DAFD6DEA-8A1B-42AF-8CD8-1C7BB577CBE3}" sibTransId="{63D36C4B-64D0-48FD-9359-6E5DB60704D9}"/>
    <dgm:cxn modelId="{8DD5A57A-CAFC-4465-9298-DF1CE5571D1F}" type="presOf" srcId="{5EE7067A-0909-4CDA-9CD8-09BA18A99A4A}" destId="{B7523BBE-520D-4082-B733-121A1B558DF4}" srcOrd="0" destOrd="0" presId="urn:microsoft.com/office/officeart/2005/8/layout/default"/>
    <dgm:cxn modelId="{A4E532B8-B1B0-4E1E-8BBD-E43C172748B7}" srcId="{6BDB699B-CEC8-4855-B429-5D7B145F3A32}" destId="{926AFB2A-85B4-4B7B-9AC0-8B020A131E75}" srcOrd="1" destOrd="0" parTransId="{2003D570-1D2B-45C7-B61F-DC0AA62A703A}" sibTransId="{9BA4C53B-9159-4907-8A4C-8DF61C78FCF4}"/>
    <dgm:cxn modelId="{B3F438E6-EADE-43B2-AB1F-DE809BF15D1F}" srcId="{6BDB699B-CEC8-4855-B429-5D7B145F3A32}" destId="{B4578B02-E827-451B-A20F-68ADE937605F}" srcOrd="0" destOrd="0" parTransId="{24A058B1-3868-40CE-A724-A064AD98116A}" sibTransId="{168F65BE-940F-4D62-93C4-199844F25FB6}"/>
    <dgm:cxn modelId="{E7F2D8F6-812D-4F16-B7C6-C003B40A312B}" srcId="{6BDB699B-CEC8-4855-B429-5D7B145F3A32}" destId="{BB0EE99C-D757-4260-A8A5-22B602C41776}" srcOrd="3" destOrd="0" parTransId="{BBE5C456-A918-4BF9-ADE8-69DBFE68079D}" sibTransId="{C7718576-2822-495B-B4E1-E6275B1C6698}"/>
    <dgm:cxn modelId="{9471398E-6813-4BFB-B77B-F886656E6B6E}" type="presParOf" srcId="{0B51EAF0-501A-489F-A002-15153589B37A}" destId="{628AA1A2-5ABD-4EF4-B92D-153CAEACE82A}" srcOrd="0" destOrd="0" presId="urn:microsoft.com/office/officeart/2005/8/layout/default"/>
    <dgm:cxn modelId="{7FCFF38E-63FE-4D30-9A9A-396D8C654DDD}" type="presParOf" srcId="{0B51EAF0-501A-489F-A002-15153589B37A}" destId="{CA03F199-3B30-4389-B7E0-EC8219AD0ECC}" srcOrd="1" destOrd="0" presId="urn:microsoft.com/office/officeart/2005/8/layout/default"/>
    <dgm:cxn modelId="{ACF9339D-D595-4BC5-AF46-C2A9D5B5F8A4}" type="presParOf" srcId="{0B51EAF0-501A-489F-A002-15153589B37A}" destId="{D4E7ABE2-348D-41D2-AE2A-3F41313EB884}" srcOrd="2" destOrd="0" presId="urn:microsoft.com/office/officeart/2005/8/layout/default"/>
    <dgm:cxn modelId="{51B742BC-400A-4CBF-BCB1-07AEA409FB3C}" type="presParOf" srcId="{0B51EAF0-501A-489F-A002-15153589B37A}" destId="{54AC98C3-1769-4A0E-BABE-6835A9050274}" srcOrd="3" destOrd="0" presId="urn:microsoft.com/office/officeart/2005/8/layout/default"/>
    <dgm:cxn modelId="{65B89D09-5F78-4882-AA47-6FE8DDCB4993}" type="presParOf" srcId="{0B51EAF0-501A-489F-A002-15153589B37A}" destId="{C67E0B6F-F675-4237-A3FA-81B4D14524C1}" srcOrd="4" destOrd="0" presId="urn:microsoft.com/office/officeart/2005/8/layout/default"/>
    <dgm:cxn modelId="{27B296F9-7201-47C4-B9C0-E23FBEEF5A17}" type="presParOf" srcId="{0B51EAF0-501A-489F-A002-15153589B37A}" destId="{BB523047-5FC2-46F0-B939-972A0B076907}" srcOrd="5" destOrd="0" presId="urn:microsoft.com/office/officeart/2005/8/layout/default"/>
    <dgm:cxn modelId="{AABE84CC-4904-41F8-BBEE-B773925633CF}" type="presParOf" srcId="{0B51EAF0-501A-489F-A002-15153589B37A}" destId="{5E62E779-1D50-4D6C-9B6E-9C9A5BE480EC}" srcOrd="6" destOrd="0" presId="urn:microsoft.com/office/officeart/2005/8/layout/default"/>
    <dgm:cxn modelId="{454E433B-A4E2-49CB-88C9-DE46DD9AF92B}" type="presParOf" srcId="{0B51EAF0-501A-489F-A002-15153589B37A}" destId="{585ED3EF-EF23-4BBC-B583-308719FC28A2}" srcOrd="7" destOrd="0" presId="urn:microsoft.com/office/officeart/2005/8/layout/default"/>
    <dgm:cxn modelId="{744B282D-D31A-447A-B4FC-B96D1F2760C0}" type="presParOf" srcId="{0B51EAF0-501A-489F-A002-15153589B37A}" destId="{B7523BBE-520D-4082-B733-121A1B558DF4}"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3ADC29-E4DD-4846-B129-C0DCB55EF26A}"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6B191CFB-A538-4415-9260-CB288DBC2B73}">
      <dgm:prSet phldrT="[Text]" custT="1"/>
      <dgm:spPr/>
      <dgm:t>
        <a:bodyPr/>
        <a:lstStyle/>
        <a:p>
          <a:pPr>
            <a:buFont typeface="Wingdings" panose="05000000000000000000" pitchFamily="2" charset="2"/>
            <a:buChar char=""/>
          </a:pPr>
          <a:r>
            <a:rPr lang="en-AU" sz="2000" dirty="0"/>
            <a:t>take on work opportunities</a:t>
          </a:r>
          <a:endParaRPr lang="en-US" sz="2000" dirty="0"/>
        </a:p>
      </dgm:t>
    </dgm:pt>
    <dgm:pt modelId="{705C8AD2-090A-4113-A649-24A7B7711B65}" type="parTrans" cxnId="{B5648FC1-6D26-4546-B47A-7C1C33561F2B}">
      <dgm:prSet/>
      <dgm:spPr/>
      <dgm:t>
        <a:bodyPr/>
        <a:lstStyle/>
        <a:p>
          <a:endParaRPr lang="en-US"/>
        </a:p>
      </dgm:t>
    </dgm:pt>
    <dgm:pt modelId="{E2073FFC-2A79-4D0E-93B6-83CF24F90F9E}" type="sibTrans" cxnId="{B5648FC1-6D26-4546-B47A-7C1C33561F2B}">
      <dgm:prSet/>
      <dgm:spPr/>
      <dgm:t>
        <a:bodyPr/>
        <a:lstStyle/>
        <a:p>
          <a:endParaRPr lang="en-US"/>
        </a:p>
      </dgm:t>
    </dgm:pt>
    <dgm:pt modelId="{04F208FA-A8CF-421E-B5E9-A427D3103E86}">
      <dgm:prSet phldrT="[Text]" custT="1"/>
      <dgm:spPr/>
      <dgm:t>
        <a:bodyPr/>
        <a:lstStyle/>
        <a:p>
          <a:pPr>
            <a:buFont typeface="Wingdings" panose="05000000000000000000" pitchFamily="2" charset="2"/>
            <a:buChar char=""/>
          </a:pPr>
          <a:r>
            <a:rPr lang="en-AU" sz="2000" dirty="0"/>
            <a:t>enjoy favourable work conditions</a:t>
          </a:r>
          <a:endParaRPr lang="en-US" sz="2000" dirty="0"/>
        </a:p>
      </dgm:t>
    </dgm:pt>
    <dgm:pt modelId="{063EB1E8-6D31-4A63-AAE4-47EC6ADB0BF9}" type="parTrans" cxnId="{A19A3BF0-14B4-4831-815A-9053B99A493B}">
      <dgm:prSet/>
      <dgm:spPr/>
      <dgm:t>
        <a:bodyPr/>
        <a:lstStyle/>
        <a:p>
          <a:endParaRPr lang="en-US"/>
        </a:p>
      </dgm:t>
    </dgm:pt>
    <dgm:pt modelId="{913AC390-D15B-4657-8A31-DB6332771416}" type="sibTrans" cxnId="{A19A3BF0-14B4-4831-815A-9053B99A493B}">
      <dgm:prSet/>
      <dgm:spPr/>
      <dgm:t>
        <a:bodyPr/>
        <a:lstStyle/>
        <a:p>
          <a:endParaRPr lang="en-US"/>
        </a:p>
      </dgm:t>
    </dgm:pt>
    <dgm:pt modelId="{038FE9CC-7E17-476C-8E47-D3060DD25713}">
      <dgm:prSet phldrT="[Text]" custT="1"/>
      <dgm:spPr/>
      <dgm:t>
        <a:bodyPr/>
        <a:lstStyle/>
        <a:p>
          <a:pPr>
            <a:buFont typeface="Wingdings" panose="05000000000000000000" pitchFamily="2" charset="2"/>
            <a:buChar char=""/>
          </a:pPr>
          <a:r>
            <a:rPr lang="en-AU" sz="2000" dirty="0"/>
            <a:t>work safely.</a:t>
          </a:r>
          <a:endParaRPr lang="en-US" sz="2000" dirty="0"/>
        </a:p>
      </dgm:t>
    </dgm:pt>
    <dgm:pt modelId="{7051A513-CF27-41D2-8D35-CAA849F46EC2}" type="parTrans" cxnId="{67DB8DF3-6951-4E80-A7E1-738F144FABA0}">
      <dgm:prSet/>
      <dgm:spPr/>
      <dgm:t>
        <a:bodyPr/>
        <a:lstStyle/>
        <a:p>
          <a:endParaRPr lang="en-US"/>
        </a:p>
      </dgm:t>
    </dgm:pt>
    <dgm:pt modelId="{5CE154C2-001C-4D93-8AB8-E6076A42F612}" type="sibTrans" cxnId="{67DB8DF3-6951-4E80-A7E1-738F144FABA0}">
      <dgm:prSet/>
      <dgm:spPr/>
      <dgm:t>
        <a:bodyPr/>
        <a:lstStyle/>
        <a:p>
          <a:endParaRPr lang="en-US"/>
        </a:p>
      </dgm:t>
    </dgm:pt>
    <dgm:pt modelId="{0F0F6792-280B-4C21-AF1D-7BA6D8C60356}" type="pres">
      <dgm:prSet presAssocID="{E23ADC29-E4DD-4846-B129-C0DCB55EF26A}" presName="Name0" presStyleCnt="0">
        <dgm:presLayoutVars>
          <dgm:dir/>
          <dgm:resizeHandles val="exact"/>
        </dgm:presLayoutVars>
      </dgm:prSet>
      <dgm:spPr/>
    </dgm:pt>
    <dgm:pt modelId="{6C4CB368-0A83-4993-8E1A-BFAFD4DC5399}" type="pres">
      <dgm:prSet presAssocID="{6B191CFB-A538-4415-9260-CB288DBC2B73}" presName="node" presStyleLbl="node1" presStyleIdx="0" presStyleCnt="3">
        <dgm:presLayoutVars>
          <dgm:bulletEnabled val="1"/>
        </dgm:presLayoutVars>
      </dgm:prSet>
      <dgm:spPr/>
    </dgm:pt>
    <dgm:pt modelId="{3DD64BC0-EDAD-4CA4-B788-F290C4854DB0}" type="pres">
      <dgm:prSet presAssocID="{E2073FFC-2A79-4D0E-93B6-83CF24F90F9E}" presName="sibTrans" presStyleCnt="0"/>
      <dgm:spPr/>
    </dgm:pt>
    <dgm:pt modelId="{9CDF91A5-9DA9-42E0-B70F-6134B83FD4FC}" type="pres">
      <dgm:prSet presAssocID="{04F208FA-A8CF-421E-B5E9-A427D3103E86}" presName="node" presStyleLbl="node1" presStyleIdx="1" presStyleCnt="3">
        <dgm:presLayoutVars>
          <dgm:bulletEnabled val="1"/>
        </dgm:presLayoutVars>
      </dgm:prSet>
      <dgm:spPr/>
    </dgm:pt>
    <dgm:pt modelId="{35B523AD-A2EE-4B1F-8B62-874BC4A2A33B}" type="pres">
      <dgm:prSet presAssocID="{913AC390-D15B-4657-8A31-DB6332771416}" presName="sibTrans" presStyleCnt="0"/>
      <dgm:spPr/>
    </dgm:pt>
    <dgm:pt modelId="{4A665395-07C5-42F8-B834-FD9985A21CB8}" type="pres">
      <dgm:prSet presAssocID="{038FE9CC-7E17-476C-8E47-D3060DD25713}" presName="node" presStyleLbl="node1" presStyleIdx="2" presStyleCnt="3">
        <dgm:presLayoutVars>
          <dgm:bulletEnabled val="1"/>
        </dgm:presLayoutVars>
      </dgm:prSet>
      <dgm:spPr/>
    </dgm:pt>
  </dgm:ptLst>
  <dgm:cxnLst>
    <dgm:cxn modelId="{F8019A0E-95D4-4470-8143-26AEEC3CFBBE}" type="presOf" srcId="{6B191CFB-A538-4415-9260-CB288DBC2B73}" destId="{6C4CB368-0A83-4993-8E1A-BFAFD4DC5399}" srcOrd="0" destOrd="0" presId="urn:microsoft.com/office/officeart/2005/8/layout/hList6"/>
    <dgm:cxn modelId="{567F8682-EC82-4771-863A-FBA49D40A395}" type="presOf" srcId="{04F208FA-A8CF-421E-B5E9-A427D3103E86}" destId="{9CDF91A5-9DA9-42E0-B70F-6134B83FD4FC}" srcOrd="0" destOrd="0" presId="urn:microsoft.com/office/officeart/2005/8/layout/hList6"/>
    <dgm:cxn modelId="{E5A792AA-48CF-4EAD-8E72-F560B8C00D36}" type="presOf" srcId="{038FE9CC-7E17-476C-8E47-D3060DD25713}" destId="{4A665395-07C5-42F8-B834-FD9985A21CB8}" srcOrd="0" destOrd="0" presId="urn:microsoft.com/office/officeart/2005/8/layout/hList6"/>
    <dgm:cxn modelId="{B5648FC1-6D26-4546-B47A-7C1C33561F2B}" srcId="{E23ADC29-E4DD-4846-B129-C0DCB55EF26A}" destId="{6B191CFB-A538-4415-9260-CB288DBC2B73}" srcOrd="0" destOrd="0" parTransId="{705C8AD2-090A-4113-A649-24A7B7711B65}" sibTransId="{E2073FFC-2A79-4D0E-93B6-83CF24F90F9E}"/>
    <dgm:cxn modelId="{A19A3BF0-14B4-4831-815A-9053B99A493B}" srcId="{E23ADC29-E4DD-4846-B129-C0DCB55EF26A}" destId="{04F208FA-A8CF-421E-B5E9-A427D3103E86}" srcOrd="1" destOrd="0" parTransId="{063EB1E8-6D31-4A63-AAE4-47EC6ADB0BF9}" sibTransId="{913AC390-D15B-4657-8A31-DB6332771416}"/>
    <dgm:cxn modelId="{67DB8DF3-6951-4E80-A7E1-738F144FABA0}" srcId="{E23ADC29-E4DD-4846-B129-C0DCB55EF26A}" destId="{038FE9CC-7E17-476C-8E47-D3060DD25713}" srcOrd="2" destOrd="0" parTransId="{7051A513-CF27-41D2-8D35-CAA849F46EC2}" sibTransId="{5CE154C2-001C-4D93-8AB8-E6076A42F612}"/>
    <dgm:cxn modelId="{E3C978FE-D4AF-4874-9259-2444BA62AB84}" type="presOf" srcId="{E23ADC29-E4DD-4846-B129-C0DCB55EF26A}" destId="{0F0F6792-280B-4C21-AF1D-7BA6D8C60356}" srcOrd="0" destOrd="0" presId="urn:microsoft.com/office/officeart/2005/8/layout/hList6"/>
    <dgm:cxn modelId="{75D279C2-A601-4D61-8526-1574A52DCACF}" type="presParOf" srcId="{0F0F6792-280B-4C21-AF1D-7BA6D8C60356}" destId="{6C4CB368-0A83-4993-8E1A-BFAFD4DC5399}" srcOrd="0" destOrd="0" presId="urn:microsoft.com/office/officeart/2005/8/layout/hList6"/>
    <dgm:cxn modelId="{F8B855D0-D812-4649-9C21-01B46CAF1463}" type="presParOf" srcId="{0F0F6792-280B-4C21-AF1D-7BA6D8C60356}" destId="{3DD64BC0-EDAD-4CA4-B788-F290C4854DB0}" srcOrd="1" destOrd="0" presId="urn:microsoft.com/office/officeart/2005/8/layout/hList6"/>
    <dgm:cxn modelId="{6A0C529D-E37E-4CAF-940B-4D54CB7AB6DA}" type="presParOf" srcId="{0F0F6792-280B-4C21-AF1D-7BA6D8C60356}" destId="{9CDF91A5-9DA9-42E0-B70F-6134B83FD4FC}" srcOrd="2" destOrd="0" presId="urn:microsoft.com/office/officeart/2005/8/layout/hList6"/>
    <dgm:cxn modelId="{EB64348C-89CB-451B-93A7-2B5B0B220E8C}" type="presParOf" srcId="{0F0F6792-280B-4C21-AF1D-7BA6D8C60356}" destId="{35B523AD-A2EE-4B1F-8B62-874BC4A2A33B}" srcOrd="3" destOrd="0" presId="urn:microsoft.com/office/officeart/2005/8/layout/hList6"/>
    <dgm:cxn modelId="{A9F9CC1E-C3B9-4EA8-8F8E-D64A7639FBB9}" type="presParOf" srcId="{0F0F6792-280B-4C21-AF1D-7BA6D8C60356}" destId="{4A665395-07C5-42F8-B834-FD9985A21CB8}"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6BDB699B-CEC8-4855-B429-5D7B145F3A3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B4578B02-E827-451B-A20F-68ADE937605F}">
      <dgm:prSet phldrT="[Text]" custT="1"/>
      <dgm:spPr/>
      <dgm:t>
        <a:bodyPr/>
        <a:lstStyle/>
        <a:p>
          <a:pPr>
            <a:buFont typeface="Wingdings" panose="05000000000000000000" pitchFamily="2" charset="2"/>
            <a:buChar char=""/>
          </a:pPr>
          <a:r>
            <a:rPr lang="en-PH" sz="2000" dirty="0"/>
            <a:t>Cruel treatment</a:t>
          </a:r>
          <a:endParaRPr lang="en-AU" sz="2000" dirty="0"/>
        </a:p>
      </dgm:t>
    </dgm:pt>
    <dgm:pt modelId="{24A058B1-3868-40CE-A724-A064AD98116A}" type="parTrans" cxnId="{B3F438E6-EADE-43B2-AB1F-DE809BF15D1F}">
      <dgm:prSet/>
      <dgm:spPr/>
      <dgm:t>
        <a:bodyPr/>
        <a:lstStyle/>
        <a:p>
          <a:endParaRPr lang="en-AU"/>
        </a:p>
      </dgm:t>
    </dgm:pt>
    <dgm:pt modelId="{168F65BE-940F-4D62-93C4-199844F25FB6}" type="sibTrans" cxnId="{B3F438E6-EADE-43B2-AB1F-DE809BF15D1F}">
      <dgm:prSet/>
      <dgm:spPr/>
      <dgm:t>
        <a:bodyPr/>
        <a:lstStyle/>
        <a:p>
          <a:endParaRPr lang="en-AU"/>
        </a:p>
      </dgm:t>
    </dgm:pt>
    <dgm:pt modelId="{3E50143B-1CBA-454C-8BBE-8ED05023F2FA}">
      <dgm:prSet custT="1"/>
      <dgm:spPr/>
      <dgm:t>
        <a:bodyPr/>
        <a:lstStyle/>
        <a:p>
          <a:pPr>
            <a:buFont typeface="Wingdings" panose="05000000000000000000" pitchFamily="2" charset="2"/>
            <a:buChar char=""/>
          </a:pPr>
          <a:r>
            <a:rPr lang="en-PH" sz="2000" dirty="0"/>
            <a:t>Abuse</a:t>
          </a:r>
        </a:p>
      </dgm:t>
    </dgm:pt>
    <dgm:pt modelId="{266A2974-0CF6-4829-BC57-A932F278FB55}" type="parTrans" cxnId="{F5E0A097-61F1-475E-AF69-6C01A91A39AC}">
      <dgm:prSet/>
      <dgm:spPr/>
      <dgm:t>
        <a:bodyPr/>
        <a:lstStyle/>
        <a:p>
          <a:endParaRPr lang="en-AU"/>
        </a:p>
      </dgm:t>
    </dgm:pt>
    <dgm:pt modelId="{285B09ED-1B11-4511-94B4-3C4957FE158B}" type="sibTrans" cxnId="{F5E0A097-61F1-475E-AF69-6C01A91A39AC}">
      <dgm:prSet/>
      <dgm:spPr/>
      <dgm:t>
        <a:bodyPr/>
        <a:lstStyle/>
        <a:p>
          <a:endParaRPr lang="en-AU"/>
        </a:p>
      </dgm:t>
    </dgm:pt>
    <dgm:pt modelId="{E9AE9F1E-FE36-49C5-8737-79C17C162A3F}">
      <dgm:prSet custT="1"/>
      <dgm:spPr/>
      <dgm:t>
        <a:bodyPr/>
        <a:lstStyle/>
        <a:p>
          <a:pPr>
            <a:buFont typeface="Wingdings" panose="05000000000000000000" pitchFamily="2" charset="2"/>
            <a:buChar char=""/>
          </a:pPr>
          <a:r>
            <a:rPr lang="en-PH" sz="2000" dirty="0"/>
            <a:t>Violence</a:t>
          </a:r>
        </a:p>
      </dgm:t>
    </dgm:pt>
    <dgm:pt modelId="{E60BF9DA-11ED-4ABF-94A9-21626EA47286}" type="parTrans" cxnId="{57B6DE2A-CF24-460F-AB69-2C5326BDB293}">
      <dgm:prSet/>
      <dgm:spPr/>
      <dgm:t>
        <a:bodyPr/>
        <a:lstStyle/>
        <a:p>
          <a:endParaRPr lang="en-AU"/>
        </a:p>
      </dgm:t>
    </dgm:pt>
    <dgm:pt modelId="{5437EB34-8DE6-490A-8F5F-5117D217E8A4}" type="sibTrans" cxnId="{57B6DE2A-CF24-460F-AB69-2C5326BDB293}">
      <dgm:prSet/>
      <dgm:spPr/>
      <dgm:t>
        <a:bodyPr/>
        <a:lstStyle/>
        <a:p>
          <a:endParaRPr lang="en-AU"/>
        </a:p>
      </dgm:t>
    </dgm:pt>
    <dgm:pt modelId="{0B51EAF0-501A-489F-A002-15153589B37A}" type="pres">
      <dgm:prSet presAssocID="{6BDB699B-CEC8-4855-B429-5D7B145F3A32}" presName="diagram" presStyleCnt="0">
        <dgm:presLayoutVars>
          <dgm:dir/>
          <dgm:resizeHandles val="exact"/>
        </dgm:presLayoutVars>
      </dgm:prSet>
      <dgm:spPr/>
    </dgm:pt>
    <dgm:pt modelId="{628AA1A2-5ABD-4EF4-B92D-153CAEACE82A}" type="pres">
      <dgm:prSet presAssocID="{B4578B02-E827-451B-A20F-68ADE937605F}" presName="node" presStyleLbl="node1" presStyleIdx="0" presStyleCnt="3">
        <dgm:presLayoutVars>
          <dgm:bulletEnabled val="1"/>
        </dgm:presLayoutVars>
      </dgm:prSet>
      <dgm:spPr/>
    </dgm:pt>
    <dgm:pt modelId="{CA03F199-3B30-4389-B7E0-EC8219AD0ECC}" type="pres">
      <dgm:prSet presAssocID="{168F65BE-940F-4D62-93C4-199844F25FB6}" presName="sibTrans" presStyleCnt="0"/>
      <dgm:spPr/>
    </dgm:pt>
    <dgm:pt modelId="{492A1397-90A3-48C4-8B4E-CE65A97F148E}" type="pres">
      <dgm:prSet presAssocID="{3E50143B-1CBA-454C-8BBE-8ED05023F2FA}" presName="node" presStyleLbl="node1" presStyleIdx="1" presStyleCnt="3">
        <dgm:presLayoutVars>
          <dgm:bulletEnabled val="1"/>
        </dgm:presLayoutVars>
      </dgm:prSet>
      <dgm:spPr/>
    </dgm:pt>
    <dgm:pt modelId="{37335509-B36C-4437-9A60-902CE4860B33}" type="pres">
      <dgm:prSet presAssocID="{285B09ED-1B11-4511-94B4-3C4957FE158B}" presName="sibTrans" presStyleCnt="0"/>
      <dgm:spPr/>
    </dgm:pt>
    <dgm:pt modelId="{59B9D591-B755-494D-A342-777CAB957EF9}" type="pres">
      <dgm:prSet presAssocID="{E9AE9F1E-FE36-49C5-8737-79C17C162A3F}" presName="node" presStyleLbl="node1" presStyleIdx="2" presStyleCnt="3">
        <dgm:presLayoutVars>
          <dgm:bulletEnabled val="1"/>
        </dgm:presLayoutVars>
      </dgm:prSet>
      <dgm:spPr/>
    </dgm:pt>
  </dgm:ptLst>
  <dgm:cxnLst>
    <dgm:cxn modelId="{59FAA918-A07A-4BAA-908E-6AC79E025DA0}" type="presOf" srcId="{B4578B02-E827-451B-A20F-68ADE937605F}" destId="{628AA1A2-5ABD-4EF4-B92D-153CAEACE82A}" srcOrd="0" destOrd="0" presId="urn:microsoft.com/office/officeart/2005/8/layout/default"/>
    <dgm:cxn modelId="{3F8D1E1E-872D-4EA7-8571-2E38376967ED}" type="presOf" srcId="{3E50143B-1CBA-454C-8BBE-8ED05023F2FA}" destId="{492A1397-90A3-48C4-8B4E-CE65A97F148E}" srcOrd="0" destOrd="0" presId="urn:microsoft.com/office/officeart/2005/8/layout/default"/>
    <dgm:cxn modelId="{57B6DE2A-CF24-460F-AB69-2C5326BDB293}" srcId="{6BDB699B-CEC8-4855-B429-5D7B145F3A32}" destId="{E9AE9F1E-FE36-49C5-8737-79C17C162A3F}" srcOrd="2" destOrd="0" parTransId="{E60BF9DA-11ED-4ABF-94A9-21626EA47286}" sibTransId="{5437EB34-8DE6-490A-8F5F-5117D217E8A4}"/>
    <dgm:cxn modelId="{CAE3625C-4768-4849-AD20-314B6FB3F5A3}" type="presOf" srcId="{6BDB699B-CEC8-4855-B429-5D7B145F3A32}" destId="{0B51EAF0-501A-489F-A002-15153589B37A}" srcOrd="0" destOrd="0" presId="urn:microsoft.com/office/officeart/2005/8/layout/default"/>
    <dgm:cxn modelId="{F5E0A097-61F1-475E-AF69-6C01A91A39AC}" srcId="{6BDB699B-CEC8-4855-B429-5D7B145F3A32}" destId="{3E50143B-1CBA-454C-8BBE-8ED05023F2FA}" srcOrd="1" destOrd="0" parTransId="{266A2974-0CF6-4829-BC57-A932F278FB55}" sibTransId="{285B09ED-1B11-4511-94B4-3C4957FE158B}"/>
    <dgm:cxn modelId="{B3F438E6-EADE-43B2-AB1F-DE809BF15D1F}" srcId="{6BDB699B-CEC8-4855-B429-5D7B145F3A32}" destId="{B4578B02-E827-451B-A20F-68ADE937605F}" srcOrd="0" destOrd="0" parTransId="{24A058B1-3868-40CE-A724-A064AD98116A}" sibTransId="{168F65BE-940F-4D62-93C4-199844F25FB6}"/>
    <dgm:cxn modelId="{B1DD51FE-E285-4F6D-9B41-27B891886FB0}" type="presOf" srcId="{E9AE9F1E-FE36-49C5-8737-79C17C162A3F}" destId="{59B9D591-B755-494D-A342-777CAB957EF9}" srcOrd="0" destOrd="0" presId="urn:microsoft.com/office/officeart/2005/8/layout/default"/>
    <dgm:cxn modelId="{9471398E-6813-4BFB-B77B-F886656E6B6E}" type="presParOf" srcId="{0B51EAF0-501A-489F-A002-15153589B37A}" destId="{628AA1A2-5ABD-4EF4-B92D-153CAEACE82A}" srcOrd="0" destOrd="0" presId="urn:microsoft.com/office/officeart/2005/8/layout/default"/>
    <dgm:cxn modelId="{7FCFF38E-63FE-4D30-9A9A-396D8C654DDD}" type="presParOf" srcId="{0B51EAF0-501A-489F-A002-15153589B37A}" destId="{CA03F199-3B30-4389-B7E0-EC8219AD0ECC}" srcOrd="1" destOrd="0" presId="urn:microsoft.com/office/officeart/2005/8/layout/default"/>
    <dgm:cxn modelId="{70FA2F2D-C751-4FDE-948D-551638EE21A6}" type="presParOf" srcId="{0B51EAF0-501A-489F-A002-15153589B37A}" destId="{492A1397-90A3-48C4-8B4E-CE65A97F148E}" srcOrd="2" destOrd="0" presId="urn:microsoft.com/office/officeart/2005/8/layout/default"/>
    <dgm:cxn modelId="{B5CC2460-7935-4E88-9C8B-0B3F642BA59B}" type="presParOf" srcId="{0B51EAF0-501A-489F-A002-15153589B37A}" destId="{37335509-B36C-4437-9A60-902CE4860B33}" srcOrd="3" destOrd="0" presId="urn:microsoft.com/office/officeart/2005/8/layout/default"/>
    <dgm:cxn modelId="{E6A1B29D-39DA-471E-A327-DC27287129EC}" type="presParOf" srcId="{0B51EAF0-501A-489F-A002-15153589B37A}" destId="{59B9D591-B755-494D-A342-777CAB957EF9}"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6BDB699B-CEC8-4855-B429-5D7B145F3A3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B4578B02-E827-451B-A20F-68ADE937605F}">
      <dgm:prSet phldrT="[Text]" custT="1"/>
      <dgm:spPr/>
      <dgm:t>
        <a:bodyPr/>
        <a:lstStyle/>
        <a:p>
          <a:pPr>
            <a:buFont typeface="Wingdings" panose="05000000000000000000" pitchFamily="2" charset="2"/>
            <a:buChar char=""/>
          </a:pPr>
          <a:r>
            <a:rPr lang="en-PH" sz="2000" dirty="0"/>
            <a:t>socio-emotional wellbeing</a:t>
          </a:r>
          <a:endParaRPr lang="en-AU" sz="2000" dirty="0"/>
        </a:p>
      </dgm:t>
    </dgm:pt>
    <dgm:pt modelId="{24A058B1-3868-40CE-A724-A064AD98116A}" type="parTrans" cxnId="{B3F438E6-EADE-43B2-AB1F-DE809BF15D1F}">
      <dgm:prSet/>
      <dgm:spPr/>
      <dgm:t>
        <a:bodyPr/>
        <a:lstStyle/>
        <a:p>
          <a:endParaRPr lang="en-AU"/>
        </a:p>
      </dgm:t>
    </dgm:pt>
    <dgm:pt modelId="{168F65BE-940F-4D62-93C4-199844F25FB6}" type="sibTrans" cxnId="{B3F438E6-EADE-43B2-AB1F-DE809BF15D1F}">
      <dgm:prSet/>
      <dgm:spPr/>
      <dgm:t>
        <a:bodyPr/>
        <a:lstStyle/>
        <a:p>
          <a:endParaRPr lang="en-AU"/>
        </a:p>
      </dgm:t>
    </dgm:pt>
    <dgm:pt modelId="{D97E3DF4-0632-43A6-9ABD-DB59DA39C15D}">
      <dgm:prSet custT="1"/>
      <dgm:spPr/>
      <dgm:t>
        <a:bodyPr/>
        <a:lstStyle/>
        <a:p>
          <a:pPr>
            <a:buFont typeface="Wingdings" panose="05000000000000000000" pitchFamily="2" charset="2"/>
            <a:buChar char=""/>
          </a:pPr>
          <a:r>
            <a:rPr lang="en-PH" sz="2000" dirty="0"/>
            <a:t>physical condition</a:t>
          </a:r>
        </a:p>
      </dgm:t>
    </dgm:pt>
    <dgm:pt modelId="{38C08199-FE27-4113-872F-1E29B2198613}" type="parTrans" cxnId="{53F4DA7B-EDB7-48E3-AB70-A4E08039240E}">
      <dgm:prSet/>
      <dgm:spPr/>
      <dgm:t>
        <a:bodyPr/>
        <a:lstStyle/>
        <a:p>
          <a:endParaRPr lang="en-AU"/>
        </a:p>
      </dgm:t>
    </dgm:pt>
    <dgm:pt modelId="{F2C5983A-A057-4479-96EE-BF666DC2D9E8}" type="sibTrans" cxnId="{53F4DA7B-EDB7-48E3-AB70-A4E08039240E}">
      <dgm:prSet/>
      <dgm:spPr/>
      <dgm:t>
        <a:bodyPr/>
        <a:lstStyle/>
        <a:p>
          <a:endParaRPr lang="en-AU"/>
        </a:p>
      </dgm:t>
    </dgm:pt>
    <dgm:pt modelId="{504A8626-C390-40EE-8E58-29F49F65D7C2}">
      <dgm:prSet custT="1"/>
      <dgm:spPr/>
      <dgm:t>
        <a:bodyPr/>
        <a:lstStyle/>
        <a:p>
          <a:pPr>
            <a:buFont typeface="Wingdings" panose="05000000000000000000" pitchFamily="2" charset="2"/>
            <a:buChar char=""/>
          </a:pPr>
          <a:r>
            <a:rPr lang="en-PH" sz="2000" dirty="0"/>
            <a:t>psychological welfare.</a:t>
          </a:r>
        </a:p>
      </dgm:t>
    </dgm:pt>
    <dgm:pt modelId="{BE7BDB6E-2E81-4E83-BE40-E31F9D3AF279}" type="parTrans" cxnId="{A40A6A5A-8F34-4995-BEF0-437EFEAC6447}">
      <dgm:prSet/>
      <dgm:spPr/>
      <dgm:t>
        <a:bodyPr/>
        <a:lstStyle/>
        <a:p>
          <a:endParaRPr lang="en-AU"/>
        </a:p>
      </dgm:t>
    </dgm:pt>
    <dgm:pt modelId="{D4FA0DA4-2DCB-4C0B-A636-CE8F4E2BCAA6}" type="sibTrans" cxnId="{A40A6A5A-8F34-4995-BEF0-437EFEAC6447}">
      <dgm:prSet/>
      <dgm:spPr/>
      <dgm:t>
        <a:bodyPr/>
        <a:lstStyle/>
        <a:p>
          <a:endParaRPr lang="en-AU"/>
        </a:p>
      </dgm:t>
    </dgm:pt>
    <dgm:pt modelId="{0B51EAF0-501A-489F-A002-15153589B37A}" type="pres">
      <dgm:prSet presAssocID="{6BDB699B-CEC8-4855-B429-5D7B145F3A32}" presName="diagram" presStyleCnt="0">
        <dgm:presLayoutVars>
          <dgm:dir/>
          <dgm:resizeHandles val="exact"/>
        </dgm:presLayoutVars>
      </dgm:prSet>
      <dgm:spPr/>
    </dgm:pt>
    <dgm:pt modelId="{628AA1A2-5ABD-4EF4-B92D-153CAEACE82A}" type="pres">
      <dgm:prSet presAssocID="{B4578B02-E827-451B-A20F-68ADE937605F}" presName="node" presStyleLbl="node1" presStyleIdx="0" presStyleCnt="3">
        <dgm:presLayoutVars>
          <dgm:bulletEnabled val="1"/>
        </dgm:presLayoutVars>
      </dgm:prSet>
      <dgm:spPr/>
    </dgm:pt>
    <dgm:pt modelId="{CA03F199-3B30-4389-B7E0-EC8219AD0ECC}" type="pres">
      <dgm:prSet presAssocID="{168F65BE-940F-4D62-93C4-199844F25FB6}" presName="sibTrans" presStyleCnt="0"/>
      <dgm:spPr/>
    </dgm:pt>
    <dgm:pt modelId="{9BF8545F-202A-47C0-BA45-6F80EB9F9247}" type="pres">
      <dgm:prSet presAssocID="{D97E3DF4-0632-43A6-9ABD-DB59DA39C15D}" presName="node" presStyleLbl="node1" presStyleIdx="1" presStyleCnt="3">
        <dgm:presLayoutVars>
          <dgm:bulletEnabled val="1"/>
        </dgm:presLayoutVars>
      </dgm:prSet>
      <dgm:spPr/>
    </dgm:pt>
    <dgm:pt modelId="{1228F486-DE0F-4136-BE80-10517F266645}" type="pres">
      <dgm:prSet presAssocID="{F2C5983A-A057-4479-96EE-BF666DC2D9E8}" presName="sibTrans" presStyleCnt="0"/>
      <dgm:spPr/>
    </dgm:pt>
    <dgm:pt modelId="{80AF87CE-61D8-4087-8D90-77B429C93662}" type="pres">
      <dgm:prSet presAssocID="{504A8626-C390-40EE-8E58-29F49F65D7C2}" presName="node" presStyleLbl="node1" presStyleIdx="2" presStyleCnt="3">
        <dgm:presLayoutVars>
          <dgm:bulletEnabled val="1"/>
        </dgm:presLayoutVars>
      </dgm:prSet>
      <dgm:spPr/>
    </dgm:pt>
  </dgm:ptLst>
  <dgm:cxnLst>
    <dgm:cxn modelId="{EE546A15-5F4F-480B-88E6-51BFAF713597}" type="presOf" srcId="{504A8626-C390-40EE-8E58-29F49F65D7C2}" destId="{80AF87CE-61D8-4087-8D90-77B429C93662}" srcOrd="0" destOrd="0" presId="urn:microsoft.com/office/officeart/2005/8/layout/default"/>
    <dgm:cxn modelId="{59FAA918-A07A-4BAA-908E-6AC79E025DA0}" type="presOf" srcId="{B4578B02-E827-451B-A20F-68ADE937605F}" destId="{628AA1A2-5ABD-4EF4-B92D-153CAEACE82A}" srcOrd="0" destOrd="0" presId="urn:microsoft.com/office/officeart/2005/8/layout/default"/>
    <dgm:cxn modelId="{CAE3625C-4768-4849-AD20-314B6FB3F5A3}" type="presOf" srcId="{6BDB699B-CEC8-4855-B429-5D7B145F3A32}" destId="{0B51EAF0-501A-489F-A002-15153589B37A}" srcOrd="0" destOrd="0" presId="urn:microsoft.com/office/officeart/2005/8/layout/default"/>
    <dgm:cxn modelId="{A40A6A5A-8F34-4995-BEF0-437EFEAC6447}" srcId="{6BDB699B-CEC8-4855-B429-5D7B145F3A32}" destId="{504A8626-C390-40EE-8E58-29F49F65D7C2}" srcOrd="2" destOrd="0" parTransId="{BE7BDB6E-2E81-4E83-BE40-E31F9D3AF279}" sibTransId="{D4FA0DA4-2DCB-4C0B-A636-CE8F4E2BCAA6}"/>
    <dgm:cxn modelId="{53F4DA7B-EDB7-48E3-AB70-A4E08039240E}" srcId="{6BDB699B-CEC8-4855-B429-5D7B145F3A32}" destId="{D97E3DF4-0632-43A6-9ABD-DB59DA39C15D}" srcOrd="1" destOrd="0" parTransId="{38C08199-FE27-4113-872F-1E29B2198613}" sibTransId="{F2C5983A-A057-4479-96EE-BF666DC2D9E8}"/>
    <dgm:cxn modelId="{B3F438E6-EADE-43B2-AB1F-DE809BF15D1F}" srcId="{6BDB699B-CEC8-4855-B429-5D7B145F3A32}" destId="{B4578B02-E827-451B-A20F-68ADE937605F}" srcOrd="0" destOrd="0" parTransId="{24A058B1-3868-40CE-A724-A064AD98116A}" sibTransId="{168F65BE-940F-4D62-93C4-199844F25FB6}"/>
    <dgm:cxn modelId="{4CC3BEEC-3233-46CF-9637-68DB4DFF185A}" type="presOf" srcId="{D97E3DF4-0632-43A6-9ABD-DB59DA39C15D}" destId="{9BF8545F-202A-47C0-BA45-6F80EB9F9247}" srcOrd="0" destOrd="0" presId="urn:microsoft.com/office/officeart/2005/8/layout/default"/>
    <dgm:cxn modelId="{9471398E-6813-4BFB-B77B-F886656E6B6E}" type="presParOf" srcId="{0B51EAF0-501A-489F-A002-15153589B37A}" destId="{628AA1A2-5ABD-4EF4-B92D-153CAEACE82A}" srcOrd="0" destOrd="0" presId="urn:microsoft.com/office/officeart/2005/8/layout/default"/>
    <dgm:cxn modelId="{7FCFF38E-63FE-4D30-9A9A-396D8C654DDD}" type="presParOf" srcId="{0B51EAF0-501A-489F-A002-15153589B37A}" destId="{CA03F199-3B30-4389-B7E0-EC8219AD0ECC}" srcOrd="1" destOrd="0" presId="urn:microsoft.com/office/officeart/2005/8/layout/default"/>
    <dgm:cxn modelId="{B7DFFA2D-A739-4F16-B3AE-BFC059A91E8C}" type="presParOf" srcId="{0B51EAF0-501A-489F-A002-15153589B37A}" destId="{9BF8545F-202A-47C0-BA45-6F80EB9F9247}" srcOrd="2" destOrd="0" presId="urn:microsoft.com/office/officeart/2005/8/layout/default"/>
    <dgm:cxn modelId="{F3BF3914-F041-418B-97C1-13DC2069F3C9}" type="presParOf" srcId="{0B51EAF0-501A-489F-A002-15153589B37A}" destId="{1228F486-DE0F-4136-BE80-10517F266645}" srcOrd="3" destOrd="0" presId="urn:microsoft.com/office/officeart/2005/8/layout/default"/>
    <dgm:cxn modelId="{E3029F97-A0CC-4464-AEDB-8C008FE2DD82}" type="presParOf" srcId="{0B51EAF0-501A-489F-A002-15153589B37A}" destId="{80AF87CE-61D8-4087-8D90-77B429C93662}" srcOrd="4"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0A17AAA1-6A2D-40E2-821C-B6464161FF9F}"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E5437952-299B-487C-BC05-B7AD25438FF8}">
      <dgm:prSet phldrT="[Text]" custT="1"/>
      <dgm:spPr/>
      <dgm:t>
        <a:bodyPr/>
        <a:lstStyle/>
        <a:p>
          <a:pPr>
            <a:buFont typeface="Wingdings" panose="05000000000000000000" pitchFamily="2" charset="2"/>
            <a:buChar char=""/>
          </a:pPr>
          <a:r>
            <a:rPr lang="en-AU" sz="2000" b="0" i="0" dirty="0"/>
            <a:t>industry standards are not met</a:t>
          </a:r>
          <a:endParaRPr lang="en-AU" sz="2000" b="0" dirty="0"/>
        </a:p>
      </dgm:t>
    </dgm:pt>
    <dgm:pt modelId="{F217F6A8-9965-4BE2-B508-015DC0106E47}" type="parTrans" cxnId="{C115F779-AA7E-44A4-8CDE-9CDD5774DA1A}">
      <dgm:prSet/>
      <dgm:spPr/>
      <dgm:t>
        <a:bodyPr/>
        <a:lstStyle/>
        <a:p>
          <a:endParaRPr lang="en-AU"/>
        </a:p>
      </dgm:t>
    </dgm:pt>
    <dgm:pt modelId="{10AB86B7-68FC-49B3-9D3C-B61CC257400C}" type="sibTrans" cxnId="{C115F779-AA7E-44A4-8CDE-9CDD5774DA1A}">
      <dgm:prSet/>
      <dgm:spPr/>
      <dgm:t>
        <a:bodyPr/>
        <a:lstStyle/>
        <a:p>
          <a:endParaRPr lang="en-AU"/>
        </a:p>
      </dgm:t>
    </dgm:pt>
    <dgm:pt modelId="{7CC42939-2E39-42D8-A638-A402D832FB42}">
      <dgm:prSet custT="1"/>
      <dgm:spPr/>
      <dgm:t>
        <a:bodyPr/>
        <a:lstStyle/>
        <a:p>
          <a:pPr>
            <a:buFont typeface="Wingdings" panose="05000000000000000000" pitchFamily="2" charset="2"/>
            <a:buChar char=""/>
          </a:pPr>
          <a:r>
            <a:rPr lang="en-AU" sz="2000" b="0" i="0" dirty="0"/>
            <a:t>clients do not have adequate care and service</a:t>
          </a:r>
          <a:endParaRPr lang="en-PH" sz="2000" b="0" i="1" dirty="0"/>
        </a:p>
      </dgm:t>
    </dgm:pt>
    <dgm:pt modelId="{AF559B4D-3E63-4B65-8B41-B0613F42DF4F}" type="parTrans" cxnId="{12867A42-49BA-4D06-8905-9CA405459273}">
      <dgm:prSet/>
      <dgm:spPr/>
      <dgm:t>
        <a:bodyPr/>
        <a:lstStyle/>
        <a:p>
          <a:endParaRPr lang="en-AU"/>
        </a:p>
      </dgm:t>
    </dgm:pt>
    <dgm:pt modelId="{8F0BCED6-3F9C-47F1-8023-A77406C418CC}" type="sibTrans" cxnId="{12867A42-49BA-4D06-8905-9CA405459273}">
      <dgm:prSet/>
      <dgm:spPr/>
      <dgm:t>
        <a:bodyPr/>
        <a:lstStyle/>
        <a:p>
          <a:endParaRPr lang="en-AU"/>
        </a:p>
      </dgm:t>
    </dgm:pt>
    <dgm:pt modelId="{90380D2E-3491-4078-9E7A-BF488CC082F0}">
      <dgm:prSet custT="1"/>
      <dgm:spPr/>
      <dgm:t>
        <a:bodyPr/>
        <a:lstStyle/>
        <a:p>
          <a:pPr>
            <a:buFont typeface="Wingdings" panose="05000000000000000000" pitchFamily="2" charset="2"/>
            <a:buChar char=""/>
          </a:pPr>
          <a:r>
            <a:rPr lang="en-AU" sz="2000" b="0" i="0" dirty="0"/>
            <a:t>improper management of the workplace</a:t>
          </a:r>
          <a:endParaRPr lang="en-PH" sz="2000" b="0" i="1" dirty="0"/>
        </a:p>
      </dgm:t>
    </dgm:pt>
    <dgm:pt modelId="{5CABE889-6699-44B7-9B07-0522080D9106}" type="parTrans" cxnId="{7D8D165E-7E5B-4D89-B003-800F04770DC7}">
      <dgm:prSet/>
      <dgm:spPr/>
      <dgm:t>
        <a:bodyPr/>
        <a:lstStyle/>
        <a:p>
          <a:endParaRPr lang="en-AU"/>
        </a:p>
      </dgm:t>
    </dgm:pt>
    <dgm:pt modelId="{66ED144C-BF13-4A81-9C0A-1D89DD10FE76}" type="sibTrans" cxnId="{7D8D165E-7E5B-4D89-B003-800F04770DC7}">
      <dgm:prSet/>
      <dgm:spPr/>
      <dgm:t>
        <a:bodyPr/>
        <a:lstStyle/>
        <a:p>
          <a:endParaRPr lang="en-AU"/>
        </a:p>
      </dgm:t>
    </dgm:pt>
    <dgm:pt modelId="{E105700F-323F-4A02-A96E-3696F452B4E4}">
      <dgm:prSet custT="1"/>
      <dgm:spPr/>
      <dgm:t>
        <a:bodyPr/>
        <a:lstStyle/>
        <a:p>
          <a:r>
            <a:rPr lang="en-PH" sz="2000" b="0" dirty="0"/>
            <a:t>there are no systems for accountability and continuous </a:t>
          </a:r>
          <a:r>
            <a:rPr lang="en-PH" sz="2000" b="0" u="none" dirty="0"/>
            <a:t>improvement.</a:t>
          </a:r>
          <a:endParaRPr lang="en-AU" sz="2000" b="0" u="none" dirty="0"/>
        </a:p>
      </dgm:t>
    </dgm:pt>
    <dgm:pt modelId="{FE08CB8F-91BD-4CE8-9251-4B860E8DF822}" type="parTrans" cxnId="{9C4698E3-475C-4BF2-A5D6-8C83B8CB4041}">
      <dgm:prSet/>
      <dgm:spPr/>
      <dgm:t>
        <a:bodyPr/>
        <a:lstStyle/>
        <a:p>
          <a:endParaRPr lang="en-AU"/>
        </a:p>
      </dgm:t>
    </dgm:pt>
    <dgm:pt modelId="{C61A924C-BBB5-4BBF-8D32-357760426C29}" type="sibTrans" cxnId="{9C4698E3-475C-4BF2-A5D6-8C83B8CB4041}">
      <dgm:prSet/>
      <dgm:spPr/>
      <dgm:t>
        <a:bodyPr/>
        <a:lstStyle/>
        <a:p>
          <a:endParaRPr lang="en-AU"/>
        </a:p>
      </dgm:t>
    </dgm:pt>
    <dgm:pt modelId="{A08DEE65-2632-4C76-8906-E6DE68D1D09C}" type="pres">
      <dgm:prSet presAssocID="{0A17AAA1-6A2D-40E2-821C-B6464161FF9F}" presName="Name0" presStyleCnt="0">
        <dgm:presLayoutVars>
          <dgm:chMax val="7"/>
          <dgm:chPref val="7"/>
          <dgm:dir/>
        </dgm:presLayoutVars>
      </dgm:prSet>
      <dgm:spPr/>
    </dgm:pt>
    <dgm:pt modelId="{BE702E25-26C3-40F4-9252-D7B3193A0DAD}" type="pres">
      <dgm:prSet presAssocID="{0A17AAA1-6A2D-40E2-821C-B6464161FF9F}" presName="Name1" presStyleCnt="0"/>
      <dgm:spPr/>
    </dgm:pt>
    <dgm:pt modelId="{9BD4DAAF-7907-40B1-983C-F7729D538231}" type="pres">
      <dgm:prSet presAssocID="{0A17AAA1-6A2D-40E2-821C-B6464161FF9F}" presName="cycle" presStyleCnt="0"/>
      <dgm:spPr/>
    </dgm:pt>
    <dgm:pt modelId="{789FD5F2-376C-4CAB-A458-68A74B70E744}" type="pres">
      <dgm:prSet presAssocID="{0A17AAA1-6A2D-40E2-821C-B6464161FF9F}" presName="srcNode" presStyleLbl="node1" presStyleIdx="0" presStyleCnt="4"/>
      <dgm:spPr/>
    </dgm:pt>
    <dgm:pt modelId="{EBB6E33A-9EE3-4870-BC22-235203B49D37}" type="pres">
      <dgm:prSet presAssocID="{0A17AAA1-6A2D-40E2-821C-B6464161FF9F}" presName="conn" presStyleLbl="parChTrans1D2" presStyleIdx="0" presStyleCnt="1"/>
      <dgm:spPr/>
    </dgm:pt>
    <dgm:pt modelId="{BC9E062D-F34B-4FFC-8B14-32E46140288A}" type="pres">
      <dgm:prSet presAssocID="{0A17AAA1-6A2D-40E2-821C-B6464161FF9F}" presName="extraNode" presStyleLbl="node1" presStyleIdx="0" presStyleCnt="4"/>
      <dgm:spPr/>
    </dgm:pt>
    <dgm:pt modelId="{B714D6D1-33D0-4176-B7A0-F5C00F355AF5}" type="pres">
      <dgm:prSet presAssocID="{0A17AAA1-6A2D-40E2-821C-B6464161FF9F}" presName="dstNode" presStyleLbl="node1" presStyleIdx="0" presStyleCnt="4"/>
      <dgm:spPr/>
    </dgm:pt>
    <dgm:pt modelId="{C272FCC7-21F1-4514-9E1A-A3CE2371C523}" type="pres">
      <dgm:prSet presAssocID="{E5437952-299B-487C-BC05-B7AD25438FF8}" presName="text_1" presStyleLbl="node1" presStyleIdx="0" presStyleCnt="4">
        <dgm:presLayoutVars>
          <dgm:bulletEnabled val="1"/>
        </dgm:presLayoutVars>
      </dgm:prSet>
      <dgm:spPr/>
    </dgm:pt>
    <dgm:pt modelId="{4BFE67CC-30B7-4293-B70C-6F758244DBFD}" type="pres">
      <dgm:prSet presAssocID="{E5437952-299B-487C-BC05-B7AD25438FF8}" presName="accent_1" presStyleCnt="0"/>
      <dgm:spPr/>
    </dgm:pt>
    <dgm:pt modelId="{9A5833A8-10DC-4A53-9E3E-881F2E7D08DE}" type="pres">
      <dgm:prSet presAssocID="{E5437952-299B-487C-BC05-B7AD25438FF8}" presName="accentRepeatNode" presStyleLbl="solidFgAcc1" presStyleIdx="0" presStyleCnt="4"/>
      <dgm:spPr/>
    </dgm:pt>
    <dgm:pt modelId="{B3E8D5C8-AAAF-401D-935F-4CE645CD4DB6}" type="pres">
      <dgm:prSet presAssocID="{7CC42939-2E39-42D8-A638-A402D832FB42}" presName="text_2" presStyleLbl="node1" presStyleIdx="1" presStyleCnt="4">
        <dgm:presLayoutVars>
          <dgm:bulletEnabled val="1"/>
        </dgm:presLayoutVars>
      </dgm:prSet>
      <dgm:spPr/>
    </dgm:pt>
    <dgm:pt modelId="{A5655EE4-0DBE-4543-B70A-6A1A190863EE}" type="pres">
      <dgm:prSet presAssocID="{7CC42939-2E39-42D8-A638-A402D832FB42}" presName="accent_2" presStyleCnt="0"/>
      <dgm:spPr/>
    </dgm:pt>
    <dgm:pt modelId="{81ED17F4-3BA6-45E4-97A8-496B76373FE7}" type="pres">
      <dgm:prSet presAssocID="{7CC42939-2E39-42D8-A638-A402D832FB42}" presName="accentRepeatNode" presStyleLbl="solidFgAcc1" presStyleIdx="1" presStyleCnt="4"/>
      <dgm:spPr/>
    </dgm:pt>
    <dgm:pt modelId="{69CFAE9A-E1A0-49E4-898B-0E215FB05D7E}" type="pres">
      <dgm:prSet presAssocID="{90380D2E-3491-4078-9E7A-BF488CC082F0}" presName="text_3" presStyleLbl="node1" presStyleIdx="2" presStyleCnt="4">
        <dgm:presLayoutVars>
          <dgm:bulletEnabled val="1"/>
        </dgm:presLayoutVars>
      </dgm:prSet>
      <dgm:spPr/>
    </dgm:pt>
    <dgm:pt modelId="{27A51B66-E534-40E1-8E05-1589A8F9DEC8}" type="pres">
      <dgm:prSet presAssocID="{90380D2E-3491-4078-9E7A-BF488CC082F0}" presName="accent_3" presStyleCnt="0"/>
      <dgm:spPr/>
    </dgm:pt>
    <dgm:pt modelId="{37D3FD2E-35F7-41A1-B67F-318DCB3902A5}" type="pres">
      <dgm:prSet presAssocID="{90380D2E-3491-4078-9E7A-BF488CC082F0}" presName="accentRepeatNode" presStyleLbl="solidFgAcc1" presStyleIdx="2" presStyleCnt="4"/>
      <dgm:spPr/>
    </dgm:pt>
    <dgm:pt modelId="{DABA10B2-352F-45B7-A02C-6BC326EDDE65}" type="pres">
      <dgm:prSet presAssocID="{E105700F-323F-4A02-A96E-3696F452B4E4}" presName="text_4" presStyleLbl="node1" presStyleIdx="3" presStyleCnt="4">
        <dgm:presLayoutVars>
          <dgm:bulletEnabled val="1"/>
        </dgm:presLayoutVars>
      </dgm:prSet>
      <dgm:spPr/>
    </dgm:pt>
    <dgm:pt modelId="{4BCD3958-CF7F-4430-B75E-FEB7FAFC92A5}" type="pres">
      <dgm:prSet presAssocID="{E105700F-323F-4A02-A96E-3696F452B4E4}" presName="accent_4" presStyleCnt="0"/>
      <dgm:spPr/>
    </dgm:pt>
    <dgm:pt modelId="{08DEBF4A-56D1-40CE-B6BC-27E9CBDD1D2A}" type="pres">
      <dgm:prSet presAssocID="{E105700F-323F-4A02-A96E-3696F452B4E4}" presName="accentRepeatNode" presStyleLbl="solidFgAcc1" presStyleIdx="3" presStyleCnt="4"/>
      <dgm:spPr/>
    </dgm:pt>
  </dgm:ptLst>
  <dgm:cxnLst>
    <dgm:cxn modelId="{7D8D165E-7E5B-4D89-B003-800F04770DC7}" srcId="{0A17AAA1-6A2D-40E2-821C-B6464161FF9F}" destId="{90380D2E-3491-4078-9E7A-BF488CC082F0}" srcOrd="2" destOrd="0" parTransId="{5CABE889-6699-44B7-9B07-0522080D9106}" sibTransId="{66ED144C-BF13-4A81-9C0A-1D89DD10FE76}"/>
    <dgm:cxn modelId="{12867A42-49BA-4D06-8905-9CA405459273}" srcId="{0A17AAA1-6A2D-40E2-821C-B6464161FF9F}" destId="{7CC42939-2E39-42D8-A638-A402D832FB42}" srcOrd="1" destOrd="0" parTransId="{AF559B4D-3E63-4B65-8B41-B0613F42DF4F}" sibTransId="{8F0BCED6-3F9C-47F1-8023-A77406C418CC}"/>
    <dgm:cxn modelId="{C115F779-AA7E-44A4-8CDE-9CDD5774DA1A}" srcId="{0A17AAA1-6A2D-40E2-821C-B6464161FF9F}" destId="{E5437952-299B-487C-BC05-B7AD25438FF8}" srcOrd="0" destOrd="0" parTransId="{F217F6A8-9965-4BE2-B508-015DC0106E47}" sibTransId="{10AB86B7-68FC-49B3-9D3C-B61CC257400C}"/>
    <dgm:cxn modelId="{991151A3-BC0B-49EF-9D50-C52108FC1E07}" type="presOf" srcId="{10AB86B7-68FC-49B3-9D3C-B61CC257400C}" destId="{EBB6E33A-9EE3-4870-BC22-235203B49D37}" srcOrd="0" destOrd="0" presId="urn:microsoft.com/office/officeart/2008/layout/VerticalCurvedList"/>
    <dgm:cxn modelId="{A1CFC4BA-AC7D-4E19-81F0-40F0C6C34ECC}" type="presOf" srcId="{E5437952-299B-487C-BC05-B7AD25438FF8}" destId="{C272FCC7-21F1-4514-9E1A-A3CE2371C523}" srcOrd="0" destOrd="0" presId="urn:microsoft.com/office/officeart/2008/layout/VerticalCurvedList"/>
    <dgm:cxn modelId="{9E8452C0-2425-40FD-927C-CF31ED1E379D}" type="presOf" srcId="{0A17AAA1-6A2D-40E2-821C-B6464161FF9F}" destId="{A08DEE65-2632-4C76-8906-E6DE68D1D09C}" srcOrd="0" destOrd="0" presId="urn:microsoft.com/office/officeart/2008/layout/VerticalCurvedList"/>
    <dgm:cxn modelId="{78321DC6-9554-4395-9595-4604BE1151EA}" type="presOf" srcId="{E105700F-323F-4A02-A96E-3696F452B4E4}" destId="{DABA10B2-352F-45B7-A02C-6BC326EDDE65}" srcOrd="0" destOrd="0" presId="urn:microsoft.com/office/officeart/2008/layout/VerticalCurvedList"/>
    <dgm:cxn modelId="{6B2A59D7-A78B-4C5A-81A8-B2432AF9C3A5}" type="presOf" srcId="{90380D2E-3491-4078-9E7A-BF488CC082F0}" destId="{69CFAE9A-E1A0-49E4-898B-0E215FB05D7E}" srcOrd="0" destOrd="0" presId="urn:microsoft.com/office/officeart/2008/layout/VerticalCurvedList"/>
    <dgm:cxn modelId="{F73374D9-D7BB-4758-9D62-A62D93B1CA1D}" type="presOf" srcId="{7CC42939-2E39-42D8-A638-A402D832FB42}" destId="{B3E8D5C8-AAAF-401D-935F-4CE645CD4DB6}" srcOrd="0" destOrd="0" presId="urn:microsoft.com/office/officeart/2008/layout/VerticalCurvedList"/>
    <dgm:cxn modelId="{9C4698E3-475C-4BF2-A5D6-8C83B8CB4041}" srcId="{0A17AAA1-6A2D-40E2-821C-B6464161FF9F}" destId="{E105700F-323F-4A02-A96E-3696F452B4E4}" srcOrd="3" destOrd="0" parTransId="{FE08CB8F-91BD-4CE8-9251-4B860E8DF822}" sibTransId="{C61A924C-BBB5-4BBF-8D32-357760426C29}"/>
    <dgm:cxn modelId="{9AF22616-8427-4DC0-B87F-D83FEBA989B9}" type="presParOf" srcId="{A08DEE65-2632-4C76-8906-E6DE68D1D09C}" destId="{BE702E25-26C3-40F4-9252-D7B3193A0DAD}" srcOrd="0" destOrd="0" presId="urn:microsoft.com/office/officeart/2008/layout/VerticalCurvedList"/>
    <dgm:cxn modelId="{A42DAAB4-A782-4C0E-A45C-E8ED7108C3AE}" type="presParOf" srcId="{BE702E25-26C3-40F4-9252-D7B3193A0DAD}" destId="{9BD4DAAF-7907-40B1-983C-F7729D538231}" srcOrd="0" destOrd="0" presId="urn:microsoft.com/office/officeart/2008/layout/VerticalCurvedList"/>
    <dgm:cxn modelId="{5D35743F-FB65-4BCD-BEC0-61760B2A60E5}" type="presParOf" srcId="{9BD4DAAF-7907-40B1-983C-F7729D538231}" destId="{789FD5F2-376C-4CAB-A458-68A74B70E744}" srcOrd="0" destOrd="0" presId="urn:microsoft.com/office/officeart/2008/layout/VerticalCurvedList"/>
    <dgm:cxn modelId="{4CB404AA-6BEF-4082-B72D-DAE34DF6FF1E}" type="presParOf" srcId="{9BD4DAAF-7907-40B1-983C-F7729D538231}" destId="{EBB6E33A-9EE3-4870-BC22-235203B49D37}" srcOrd="1" destOrd="0" presId="urn:microsoft.com/office/officeart/2008/layout/VerticalCurvedList"/>
    <dgm:cxn modelId="{B5E7D25C-76EC-45D7-91CF-101FD227CEC2}" type="presParOf" srcId="{9BD4DAAF-7907-40B1-983C-F7729D538231}" destId="{BC9E062D-F34B-4FFC-8B14-32E46140288A}" srcOrd="2" destOrd="0" presId="urn:microsoft.com/office/officeart/2008/layout/VerticalCurvedList"/>
    <dgm:cxn modelId="{BCFF6F7A-3E54-442E-BAC3-BD69E28A952C}" type="presParOf" srcId="{9BD4DAAF-7907-40B1-983C-F7729D538231}" destId="{B714D6D1-33D0-4176-B7A0-F5C00F355AF5}" srcOrd="3" destOrd="0" presId="urn:microsoft.com/office/officeart/2008/layout/VerticalCurvedList"/>
    <dgm:cxn modelId="{AD551DB9-CC6A-44F9-B64E-F0E5080BED36}" type="presParOf" srcId="{BE702E25-26C3-40F4-9252-D7B3193A0DAD}" destId="{C272FCC7-21F1-4514-9E1A-A3CE2371C523}" srcOrd="1" destOrd="0" presId="urn:microsoft.com/office/officeart/2008/layout/VerticalCurvedList"/>
    <dgm:cxn modelId="{977EA08D-7048-4F2B-9784-DD83F4007185}" type="presParOf" srcId="{BE702E25-26C3-40F4-9252-D7B3193A0DAD}" destId="{4BFE67CC-30B7-4293-B70C-6F758244DBFD}" srcOrd="2" destOrd="0" presId="urn:microsoft.com/office/officeart/2008/layout/VerticalCurvedList"/>
    <dgm:cxn modelId="{CF3CF779-E8C5-4B3E-9B0D-F8A79424F623}" type="presParOf" srcId="{4BFE67CC-30B7-4293-B70C-6F758244DBFD}" destId="{9A5833A8-10DC-4A53-9E3E-881F2E7D08DE}" srcOrd="0" destOrd="0" presId="urn:microsoft.com/office/officeart/2008/layout/VerticalCurvedList"/>
    <dgm:cxn modelId="{F96884BC-C52C-4FED-9DE0-83E18150F135}" type="presParOf" srcId="{BE702E25-26C3-40F4-9252-D7B3193A0DAD}" destId="{B3E8D5C8-AAAF-401D-935F-4CE645CD4DB6}" srcOrd="3" destOrd="0" presId="urn:microsoft.com/office/officeart/2008/layout/VerticalCurvedList"/>
    <dgm:cxn modelId="{28834859-4E66-4942-BD2E-0870440BFB05}" type="presParOf" srcId="{BE702E25-26C3-40F4-9252-D7B3193A0DAD}" destId="{A5655EE4-0DBE-4543-B70A-6A1A190863EE}" srcOrd="4" destOrd="0" presId="urn:microsoft.com/office/officeart/2008/layout/VerticalCurvedList"/>
    <dgm:cxn modelId="{E6B1CB58-028D-4E87-85D7-8906C5E3E236}" type="presParOf" srcId="{A5655EE4-0DBE-4543-B70A-6A1A190863EE}" destId="{81ED17F4-3BA6-45E4-97A8-496B76373FE7}" srcOrd="0" destOrd="0" presId="urn:microsoft.com/office/officeart/2008/layout/VerticalCurvedList"/>
    <dgm:cxn modelId="{98B6C0C5-45DA-4D67-BFDD-0AFDD83183CF}" type="presParOf" srcId="{BE702E25-26C3-40F4-9252-D7B3193A0DAD}" destId="{69CFAE9A-E1A0-49E4-898B-0E215FB05D7E}" srcOrd="5" destOrd="0" presId="urn:microsoft.com/office/officeart/2008/layout/VerticalCurvedList"/>
    <dgm:cxn modelId="{97710566-AD5C-4A26-A352-65F7B1EA9A2D}" type="presParOf" srcId="{BE702E25-26C3-40F4-9252-D7B3193A0DAD}" destId="{27A51B66-E534-40E1-8E05-1589A8F9DEC8}" srcOrd="6" destOrd="0" presId="urn:microsoft.com/office/officeart/2008/layout/VerticalCurvedList"/>
    <dgm:cxn modelId="{CEABEE18-5645-4A55-913D-235BA9C1BD9D}" type="presParOf" srcId="{27A51B66-E534-40E1-8E05-1589A8F9DEC8}" destId="{37D3FD2E-35F7-41A1-B67F-318DCB3902A5}" srcOrd="0" destOrd="0" presId="urn:microsoft.com/office/officeart/2008/layout/VerticalCurvedList"/>
    <dgm:cxn modelId="{2144A33D-B090-40F5-BDAE-2E3AD64324FF}" type="presParOf" srcId="{BE702E25-26C3-40F4-9252-D7B3193A0DAD}" destId="{DABA10B2-352F-45B7-A02C-6BC326EDDE65}" srcOrd="7" destOrd="0" presId="urn:microsoft.com/office/officeart/2008/layout/VerticalCurvedList"/>
    <dgm:cxn modelId="{7A9A1D15-D6CD-412C-BDC4-F79D6E297FB7}" type="presParOf" srcId="{BE702E25-26C3-40F4-9252-D7B3193A0DAD}" destId="{4BCD3958-CF7F-4430-B75E-FEB7FAFC92A5}" srcOrd="8" destOrd="0" presId="urn:microsoft.com/office/officeart/2008/layout/VerticalCurvedList"/>
    <dgm:cxn modelId="{5DC19245-E669-400B-9768-4C268807DE6F}" type="presParOf" srcId="{4BCD3958-CF7F-4430-B75E-FEB7FAFC92A5}" destId="{08DEBF4A-56D1-40CE-B6BC-27E9CBDD1D2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0705964D-6121-4E6A-9B50-A29B084F4A7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6C8893E3-511F-4B3F-B575-58A04BFCF219}">
      <dgm:prSet phldrT="[Text]" custT="1"/>
      <dgm:spPr/>
      <dgm:t>
        <a:bodyPr/>
        <a:lstStyle/>
        <a:p>
          <a:pPr>
            <a:buFont typeface="Wingdings" panose="05000000000000000000" pitchFamily="2" charset="2"/>
            <a:buChar char=""/>
          </a:pPr>
          <a:r>
            <a:rPr lang="en-AU" sz="2000" i="0" dirty="0"/>
            <a:t>disciplinary action</a:t>
          </a:r>
          <a:endParaRPr lang="en-AU" sz="2000" dirty="0"/>
        </a:p>
      </dgm:t>
    </dgm:pt>
    <dgm:pt modelId="{43682329-C601-4E60-AB62-89E665D0060F}" type="parTrans" cxnId="{D310A6D4-0330-4ABC-A597-7B5B05043F88}">
      <dgm:prSet/>
      <dgm:spPr/>
      <dgm:t>
        <a:bodyPr/>
        <a:lstStyle/>
        <a:p>
          <a:endParaRPr lang="en-AU"/>
        </a:p>
      </dgm:t>
    </dgm:pt>
    <dgm:pt modelId="{87D19AF4-B2EA-42A3-83CF-291ECD015C96}" type="sibTrans" cxnId="{D310A6D4-0330-4ABC-A597-7B5B05043F88}">
      <dgm:prSet/>
      <dgm:spPr/>
      <dgm:t>
        <a:bodyPr/>
        <a:lstStyle/>
        <a:p>
          <a:endParaRPr lang="en-AU"/>
        </a:p>
      </dgm:t>
    </dgm:pt>
    <dgm:pt modelId="{70330DDA-08D1-4E64-8899-4E92C518C28C}">
      <dgm:prSet custT="1"/>
      <dgm:spPr/>
      <dgm:t>
        <a:bodyPr/>
        <a:lstStyle/>
        <a:p>
          <a:pPr>
            <a:buFont typeface="Wingdings" panose="05000000000000000000" pitchFamily="2" charset="2"/>
            <a:buChar char=""/>
          </a:pPr>
          <a:r>
            <a:rPr lang="en-AU" sz="2000" i="0" dirty="0"/>
            <a:t>reprimand</a:t>
          </a:r>
          <a:endParaRPr lang="en-PH" sz="2000" i="1" dirty="0"/>
        </a:p>
      </dgm:t>
    </dgm:pt>
    <dgm:pt modelId="{A8175982-FE31-46C0-92F1-B2458256E384}" type="parTrans" cxnId="{D48A64BE-673E-4E1F-A317-360DEE994826}">
      <dgm:prSet/>
      <dgm:spPr/>
      <dgm:t>
        <a:bodyPr/>
        <a:lstStyle/>
        <a:p>
          <a:endParaRPr lang="en-AU"/>
        </a:p>
      </dgm:t>
    </dgm:pt>
    <dgm:pt modelId="{7A0DD552-E80E-488F-AEBB-33A7C6ED0A28}" type="sibTrans" cxnId="{D48A64BE-673E-4E1F-A317-360DEE994826}">
      <dgm:prSet/>
      <dgm:spPr/>
      <dgm:t>
        <a:bodyPr/>
        <a:lstStyle/>
        <a:p>
          <a:endParaRPr lang="en-AU"/>
        </a:p>
      </dgm:t>
    </dgm:pt>
    <dgm:pt modelId="{DB34BB09-9E97-4B32-A66D-CF7BEBF4D7CA}">
      <dgm:prSet custT="1"/>
      <dgm:spPr/>
      <dgm:t>
        <a:bodyPr/>
        <a:lstStyle/>
        <a:p>
          <a:pPr>
            <a:buFont typeface="Wingdings" panose="05000000000000000000" pitchFamily="2" charset="2"/>
            <a:buChar char=""/>
          </a:pPr>
          <a:r>
            <a:rPr lang="en-AU" sz="2000" i="0" dirty="0"/>
            <a:t>performance training and management</a:t>
          </a:r>
          <a:endParaRPr lang="en-PH" sz="2000" i="1" dirty="0"/>
        </a:p>
      </dgm:t>
    </dgm:pt>
    <dgm:pt modelId="{893095C2-C0D7-4693-9DEE-789670CCD3EF}" type="parTrans" cxnId="{CDF0201E-D4D8-48A9-BD03-8C22E902A601}">
      <dgm:prSet/>
      <dgm:spPr/>
      <dgm:t>
        <a:bodyPr/>
        <a:lstStyle/>
        <a:p>
          <a:endParaRPr lang="en-AU"/>
        </a:p>
      </dgm:t>
    </dgm:pt>
    <dgm:pt modelId="{3DE28E51-FAB2-471B-A129-82F3086242EC}" type="sibTrans" cxnId="{CDF0201E-D4D8-48A9-BD03-8C22E902A601}">
      <dgm:prSet/>
      <dgm:spPr/>
      <dgm:t>
        <a:bodyPr/>
        <a:lstStyle/>
        <a:p>
          <a:endParaRPr lang="en-AU"/>
        </a:p>
      </dgm:t>
    </dgm:pt>
    <dgm:pt modelId="{BB7AF24D-FE2A-4D27-9C3B-9B0D44983923}">
      <dgm:prSet custT="1"/>
      <dgm:spPr/>
      <dgm:t>
        <a:bodyPr/>
        <a:lstStyle/>
        <a:p>
          <a:pPr>
            <a:buFont typeface="Wingdings" panose="05000000000000000000" pitchFamily="2" charset="2"/>
            <a:buChar char=""/>
          </a:pPr>
          <a:r>
            <a:rPr lang="en-AU" sz="2000" i="0" dirty="0"/>
            <a:t>harm to client</a:t>
          </a:r>
          <a:endParaRPr lang="en-PH" sz="2000" i="1" dirty="0"/>
        </a:p>
      </dgm:t>
    </dgm:pt>
    <dgm:pt modelId="{9D11E31C-878E-4AA4-AC3E-6F7B7ECE5CB2}" type="parTrans" cxnId="{7776E836-AD48-48EE-B1F2-79C9CD9D2478}">
      <dgm:prSet/>
      <dgm:spPr/>
      <dgm:t>
        <a:bodyPr/>
        <a:lstStyle/>
        <a:p>
          <a:endParaRPr lang="en-AU"/>
        </a:p>
      </dgm:t>
    </dgm:pt>
    <dgm:pt modelId="{01154641-5528-4806-BCA6-EDA1ABE7F754}" type="sibTrans" cxnId="{7776E836-AD48-48EE-B1F2-79C9CD9D2478}">
      <dgm:prSet/>
      <dgm:spPr/>
      <dgm:t>
        <a:bodyPr/>
        <a:lstStyle/>
        <a:p>
          <a:endParaRPr lang="en-AU"/>
        </a:p>
      </dgm:t>
    </dgm:pt>
    <dgm:pt modelId="{53699AFE-8D3F-4B8F-BD51-E2EA78C27074}">
      <dgm:prSet custT="1"/>
      <dgm:spPr/>
      <dgm:t>
        <a:bodyPr/>
        <a:lstStyle/>
        <a:p>
          <a:pPr>
            <a:buFont typeface="Wingdings" panose="05000000000000000000" pitchFamily="2" charset="2"/>
            <a:buChar char=""/>
          </a:pPr>
          <a:r>
            <a:rPr lang="en-AU" sz="2000" i="0" u="none" dirty="0"/>
            <a:t>legal action against you or your employer.</a:t>
          </a:r>
          <a:endParaRPr lang="en-PH" sz="2000" i="1" u="none" dirty="0"/>
        </a:p>
      </dgm:t>
    </dgm:pt>
    <dgm:pt modelId="{4786DB4A-A18C-4FD8-9004-416D0B6335EC}" type="parTrans" cxnId="{42AA9D8B-6784-41D0-9815-67C106BD837C}">
      <dgm:prSet/>
      <dgm:spPr/>
      <dgm:t>
        <a:bodyPr/>
        <a:lstStyle/>
        <a:p>
          <a:endParaRPr lang="en-AU"/>
        </a:p>
      </dgm:t>
    </dgm:pt>
    <dgm:pt modelId="{FA56F077-1BD1-4DCF-AE2B-9FFC7741CDE5}" type="sibTrans" cxnId="{42AA9D8B-6784-41D0-9815-67C106BD837C}">
      <dgm:prSet/>
      <dgm:spPr/>
      <dgm:t>
        <a:bodyPr/>
        <a:lstStyle/>
        <a:p>
          <a:endParaRPr lang="en-AU"/>
        </a:p>
      </dgm:t>
    </dgm:pt>
    <dgm:pt modelId="{52923F2B-9691-4208-87C6-DE6B326C936D}" type="pres">
      <dgm:prSet presAssocID="{0705964D-6121-4E6A-9B50-A29B084F4A70}" presName="diagram" presStyleCnt="0">
        <dgm:presLayoutVars>
          <dgm:dir/>
          <dgm:resizeHandles val="exact"/>
        </dgm:presLayoutVars>
      </dgm:prSet>
      <dgm:spPr/>
    </dgm:pt>
    <dgm:pt modelId="{0659816D-8EA3-4654-9DC3-1149AB1DA5EF}" type="pres">
      <dgm:prSet presAssocID="{6C8893E3-511F-4B3F-B575-58A04BFCF219}" presName="node" presStyleLbl="node1" presStyleIdx="0" presStyleCnt="5">
        <dgm:presLayoutVars>
          <dgm:bulletEnabled val="1"/>
        </dgm:presLayoutVars>
      </dgm:prSet>
      <dgm:spPr/>
    </dgm:pt>
    <dgm:pt modelId="{EDB190F1-EFD2-4873-83B4-6D7F86E3A95D}" type="pres">
      <dgm:prSet presAssocID="{87D19AF4-B2EA-42A3-83CF-291ECD015C96}" presName="sibTrans" presStyleCnt="0"/>
      <dgm:spPr/>
    </dgm:pt>
    <dgm:pt modelId="{B3277FB3-0985-4755-9244-D9CF2F49D23C}" type="pres">
      <dgm:prSet presAssocID="{70330DDA-08D1-4E64-8899-4E92C518C28C}" presName="node" presStyleLbl="node1" presStyleIdx="1" presStyleCnt="5">
        <dgm:presLayoutVars>
          <dgm:bulletEnabled val="1"/>
        </dgm:presLayoutVars>
      </dgm:prSet>
      <dgm:spPr/>
    </dgm:pt>
    <dgm:pt modelId="{46DE5895-B626-4CFE-9AB4-92557998BC31}" type="pres">
      <dgm:prSet presAssocID="{7A0DD552-E80E-488F-AEBB-33A7C6ED0A28}" presName="sibTrans" presStyleCnt="0"/>
      <dgm:spPr/>
    </dgm:pt>
    <dgm:pt modelId="{E71996E2-0CD2-4E19-BFBC-547D2E51D2BE}" type="pres">
      <dgm:prSet presAssocID="{DB34BB09-9E97-4B32-A66D-CF7BEBF4D7CA}" presName="node" presStyleLbl="node1" presStyleIdx="2" presStyleCnt="5">
        <dgm:presLayoutVars>
          <dgm:bulletEnabled val="1"/>
        </dgm:presLayoutVars>
      </dgm:prSet>
      <dgm:spPr/>
    </dgm:pt>
    <dgm:pt modelId="{79695BA0-E910-4FE5-8445-7515CF4307F6}" type="pres">
      <dgm:prSet presAssocID="{3DE28E51-FAB2-471B-A129-82F3086242EC}" presName="sibTrans" presStyleCnt="0"/>
      <dgm:spPr/>
    </dgm:pt>
    <dgm:pt modelId="{18A6D4FC-4177-4F5D-81C7-5FEB90B2AD89}" type="pres">
      <dgm:prSet presAssocID="{BB7AF24D-FE2A-4D27-9C3B-9B0D44983923}" presName="node" presStyleLbl="node1" presStyleIdx="3" presStyleCnt="5">
        <dgm:presLayoutVars>
          <dgm:bulletEnabled val="1"/>
        </dgm:presLayoutVars>
      </dgm:prSet>
      <dgm:spPr/>
    </dgm:pt>
    <dgm:pt modelId="{4FE9F01C-D858-45CE-B357-C349F28B4E99}" type="pres">
      <dgm:prSet presAssocID="{01154641-5528-4806-BCA6-EDA1ABE7F754}" presName="sibTrans" presStyleCnt="0"/>
      <dgm:spPr/>
    </dgm:pt>
    <dgm:pt modelId="{5E67546F-8449-43E6-8DFF-6FA5BDFE82C3}" type="pres">
      <dgm:prSet presAssocID="{53699AFE-8D3F-4B8F-BD51-E2EA78C27074}" presName="node" presStyleLbl="node1" presStyleIdx="4" presStyleCnt="5">
        <dgm:presLayoutVars>
          <dgm:bulletEnabled val="1"/>
        </dgm:presLayoutVars>
      </dgm:prSet>
      <dgm:spPr/>
    </dgm:pt>
  </dgm:ptLst>
  <dgm:cxnLst>
    <dgm:cxn modelId="{B100AE1C-2CE2-4C3B-B6B9-80DC3F03836B}" type="presOf" srcId="{6C8893E3-511F-4B3F-B575-58A04BFCF219}" destId="{0659816D-8EA3-4654-9DC3-1149AB1DA5EF}" srcOrd="0" destOrd="0" presId="urn:microsoft.com/office/officeart/2005/8/layout/default"/>
    <dgm:cxn modelId="{CDF0201E-D4D8-48A9-BD03-8C22E902A601}" srcId="{0705964D-6121-4E6A-9B50-A29B084F4A70}" destId="{DB34BB09-9E97-4B32-A66D-CF7BEBF4D7CA}" srcOrd="2" destOrd="0" parTransId="{893095C2-C0D7-4693-9DEE-789670CCD3EF}" sibTransId="{3DE28E51-FAB2-471B-A129-82F3086242EC}"/>
    <dgm:cxn modelId="{3EEA7526-EDF6-434C-BCC2-6F2B43998C37}" type="presOf" srcId="{70330DDA-08D1-4E64-8899-4E92C518C28C}" destId="{B3277FB3-0985-4755-9244-D9CF2F49D23C}" srcOrd="0" destOrd="0" presId="urn:microsoft.com/office/officeart/2005/8/layout/default"/>
    <dgm:cxn modelId="{7776E836-AD48-48EE-B1F2-79C9CD9D2478}" srcId="{0705964D-6121-4E6A-9B50-A29B084F4A70}" destId="{BB7AF24D-FE2A-4D27-9C3B-9B0D44983923}" srcOrd="3" destOrd="0" parTransId="{9D11E31C-878E-4AA4-AC3E-6F7B7ECE5CB2}" sibTransId="{01154641-5528-4806-BCA6-EDA1ABE7F754}"/>
    <dgm:cxn modelId="{6B52E07C-272E-42B0-B333-2278AAB30B14}" type="presOf" srcId="{53699AFE-8D3F-4B8F-BD51-E2EA78C27074}" destId="{5E67546F-8449-43E6-8DFF-6FA5BDFE82C3}" srcOrd="0" destOrd="0" presId="urn:microsoft.com/office/officeart/2005/8/layout/default"/>
    <dgm:cxn modelId="{42AA9D8B-6784-41D0-9815-67C106BD837C}" srcId="{0705964D-6121-4E6A-9B50-A29B084F4A70}" destId="{53699AFE-8D3F-4B8F-BD51-E2EA78C27074}" srcOrd="4" destOrd="0" parTransId="{4786DB4A-A18C-4FD8-9004-416D0B6335EC}" sibTransId="{FA56F077-1BD1-4DCF-AE2B-9FFC7741CDE5}"/>
    <dgm:cxn modelId="{15C69A98-4CD1-4539-82EC-46B6E9FFA676}" type="presOf" srcId="{DB34BB09-9E97-4B32-A66D-CF7BEBF4D7CA}" destId="{E71996E2-0CD2-4E19-BFBC-547D2E51D2BE}" srcOrd="0" destOrd="0" presId="urn:microsoft.com/office/officeart/2005/8/layout/default"/>
    <dgm:cxn modelId="{DC9298A1-D6A2-455B-8404-F2C45B7E0F43}" type="presOf" srcId="{0705964D-6121-4E6A-9B50-A29B084F4A70}" destId="{52923F2B-9691-4208-87C6-DE6B326C936D}" srcOrd="0" destOrd="0" presId="urn:microsoft.com/office/officeart/2005/8/layout/default"/>
    <dgm:cxn modelId="{D48A64BE-673E-4E1F-A317-360DEE994826}" srcId="{0705964D-6121-4E6A-9B50-A29B084F4A70}" destId="{70330DDA-08D1-4E64-8899-4E92C518C28C}" srcOrd="1" destOrd="0" parTransId="{A8175982-FE31-46C0-92F1-B2458256E384}" sibTransId="{7A0DD552-E80E-488F-AEBB-33A7C6ED0A28}"/>
    <dgm:cxn modelId="{D310A6D4-0330-4ABC-A597-7B5B05043F88}" srcId="{0705964D-6121-4E6A-9B50-A29B084F4A70}" destId="{6C8893E3-511F-4B3F-B575-58A04BFCF219}" srcOrd="0" destOrd="0" parTransId="{43682329-C601-4E60-AB62-89E665D0060F}" sibTransId="{87D19AF4-B2EA-42A3-83CF-291ECD015C96}"/>
    <dgm:cxn modelId="{EEA45EE5-8CAE-475D-9CEC-C476C11946CB}" type="presOf" srcId="{BB7AF24D-FE2A-4D27-9C3B-9B0D44983923}" destId="{18A6D4FC-4177-4F5D-81C7-5FEB90B2AD89}" srcOrd="0" destOrd="0" presId="urn:microsoft.com/office/officeart/2005/8/layout/default"/>
    <dgm:cxn modelId="{4ECAD4EC-8BF9-42BF-A85E-6CDEE280FC95}" type="presParOf" srcId="{52923F2B-9691-4208-87C6-DE6B326C936D}" destId="{0659816D-8EA3-4654-9DC3-1149AB1DA5EF}" srcOrd="0" destOrd="0" presId="urn:microsoft.com/office/officeart/2005/8/layout/default"/>
    <dgm:cxn modelId="{72E53806-C1C9-4B24-8BBA-636D7A000EC1}" type="presParOf" srcId="{52923F2B-9691-4208-87C6-DE6B326C936D}" destId="{EDB190F1-EFD2-4873-83B4-6D7F86E3A95D}" srcOrd="1" destOrd="0" presId="urn:microsoft.com/office/officeart/2005/8/layout/default"/>
    <dgm:cxn modelId="{02CD333D-D03C-4595-BDAA-35D82BDE1657}" type="presParOf" srcId="{52923F2B-9691-4208-87C6-DE6B326C936D}" destId="{B3277FB3-0985-4755-9244-D9CF2F49D23C}" srcOrd="2" destOrd="0" presId="urn:microsoft.com/office/officeart/2005/8/layout/default"/>
    <dgm:cxn modelId="{9BF4CE09-AFF6-45B0-B26C-D57B8DFD043F}" type="presParOf" srcId="{52923F2B-9691-4208-87C6-DE6B326C936D}" destId="{46DE5895-B626-4CFE-9AB4-92557998BC31}" srcOrd="3" destOrd="0" presId="urn:microsoft.com/office/officeart/2005/8/layout/default"/>
    <dgm:cxn modelId="{1C3E2B6B-F542-4ECC-B11E-743939F7013E}" type="presParOf" srcId="{52923F2B-9691-4208-87C6-DE6B326C936D}" destId="{E71996E2-0CD2-4E19-BFBC-547D2E51D2BE}" srcOrd="4" destOrd="0" presId="urn:microsoft.com/office/officeart/2005/8/layout/default"/>
    <dgm:cxn modelId="{B8BC21A1-CAE1-4ABF-A2A6-26DDD6941063}" type="presParOf" srcId="{52923F2B-9691-4208-87C6-DE6B326C936D}" destId="{79695BA0-E910-4FE5-8445-7515CF4307F6}" srcOrd="5" destOrd="0" presId="urn:microsoft.com/office/officeart/2005/8/layout/default"/>
    <dgm:cxn modelId="{DE2D6B6E-2AB4-4929-8E83-52D17941B50A}" type="presParOf" srcId="{52923F2B-9691-4208-87C6-DE6B326C936D}" destId="{18A6D4FC-4177-4F5D-81C7-5FEB90B2AD89}" srcOrd="6" destOrd="0" presId="urn:microsoft.com/office/officeart/2005/8/layout/default"/>
    <dgm:cxn modelId="{260333A6-BBF0-4EFE-B9C7-6CEFD81A9911}" type="presParOf" srcId="{52923F2B-9691-4208-87C6-DE6B326C936D}" destId="{4FE9F01C-D858-45CE-B357-C349F28B4E99}" srcOrd="7" destOrd="0" presId="urn:microsoft.com/office/officeart/2005/8/layout/default"/>
    <dgm:cxn modelId="{EA43DC76-F6B1-4AA5-8AB5-C62457AC0E07}" type="presParOf" srcId="{52923F2B-9691-4208-87C6-DE6B326C936D}" destId="{5E67546F-8449-43E6-8DFF-6FA5BDFE82C3}"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04C070F5-B929-47A2-929C-ABC4E69DB0D6}"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3758EDD8-0E13-4A00-9F61-8E2E40CF543F}">
      <dgm:prSet phldrT="[Text]" custT="1"/>
      <dgm:spPr/>
      <dgm:t>
        <a:bodyPr/>
        <a:lstStyle/>
        <a:p>
          <a:pPr>
            <a:buFont typeface="Wingdings" panose="05000000000000000000" pitchFamily="2" charset="2"/>
            <a:buChar char=""/>
          </a:pPr>
          <a:r>
            <a:rPr lang="en-AU" sz="2000" dirty="0"/>
            <a:t>unlawful dismissal</a:t>
          </a:r>
        </a:p>
      </dgm:t>
    </dgm:pt>
    <dgm:pt modelId="{09CFBB8B-7ACE-4B41-8EDB-91014F6B1FB0}" type="parTrans" cxnId="{7B517268-1544-458A-B694-F5826EC94191}">
      <dgm:prSet/>
      <dgm:spPr/>
      <dgm:t>
        <a:bodyPr/>
        <a:lstStyle/>
        <a:p>
          <a:endParaRPr lang="en-AU"/>
        </a:p>
      </dgm:t>
    </dgm:pt>
    <dgm:pt modelId="{A22CB8A2-F46F-441D-BBEC-0A5DDBF01082}" type="sibTrans" cxnId="{7B517268-1544-458A-B694-F5826EC94191}">
      <dgm:prSet/>
      <dgm:spPr/>
      <dgm:t>
        <a:bodyPr/>
        <a:lstStyle/>
        <a:p>
          <a:endParaRPr lang="en-AU"/>
        </a:p>
      </dgm:t>
    </dgm:pt>
    <dgm:pt modelId="{95787E3D-94F7-4BD0-AA3B-C0316BE22CFC}">
      <dgm:prSet custT="1"/>
      <dgm:spPr/>
      <dgm:t>
        <a:bodyPr/>
        <a:lstStyle/>
        <a:p>
          <a:pPr>
            <a:buFont typeface="Wingdings" panose="05000000000000000000" pitchFamily="2" charset="2"/>
            <a:buChar char=""/>
          </a:pPr>
          <a:r>
            <a:rPr lang="en-AU" sz="2000" dirty="0"/>
            <a:t>not receiving compensation for overtime</a:t>
          </a:r>
          <a:endParaRPr lang="en-PH" sz="2000" dirty="0"/>
        </a:p>
      </dgm:t>
    </dgm:pt>
    <dgm:pt modelId="{83ABA11A-EE23-46BA-88F3-A6B5870033A1}" type="parTrans" cxnId="{121C67F3-652A-4D95-8AA7-0CD78CED8DC8}">
      <dgm:prSet/>
      <dgm:spPr/>
      <dgm:t>
        <a:bodyPr/>
        <a:lstStyle/>
        <a:p>
          <a:endParaRPr lang="en-AU"/>
        </a:p>
      </dgm:t>
    </dgm:pt>
    <dgm:pt modelId="{3E2B27E1-AEF5-4245-B88A-929FDFF9D34D}" type="sibTrans" cxnId="{121C67F3-652A-4D95-8AA7-0CD78CED8DC8}">
      <dgm:prSet/>
      <dgm:spPr/>
      <dgm:t>
        <a:bodyPr/>
        <a:lstStyle/>
        <a:p>
          <a:endParaRPr lang="en-AU"/>
        </a:p>
      </dgm:t>
    </dgm:pt>
    <dgm:pt modelId="{69EA2A3E-9A41-42EA-8BE3-9BFD29F08E7E}">
      <dgm:prSet custT="1"/>
      <dgm:spPr/>
      <dgm:t>
        <a:bodyPr/>
        <a:lstStyle/>
        <a:p>
          <a:r>
            <a:rPr lang="en-AU" sz="2000" dirty="0"/>
            <a:t>not processing employee grievances.</a:t>
          </a:r>
        </a:p>
      </dgm:t>
    </dgm:pt>
    <dgm:pt modelId="{90B0DF37-CA1F-4315-9131-A1167F59C5AC}" type="parTrans" cxnId="{5644033C-4487-448C-8547-D038EE53E80B}">
      <dgm:prSet/>
      <dgm:spPr/>
      <dgm:t>
        <a:bodyPr/>
        <a:lstStyle/>
        <a:p>
          <a:endParaRPr lang="en-AU"/>
        </a:p>
      </dgm:t>
    </dgm:pt>
    <dgm:pt modelId="{BC55372B-8294-4B8D-9960-762CCFDC171D}" type="sibTrans" cxnId="{5644033C-4487-448C-8547-D038EE53E80B}">
      <dgm:prSet/>
      <dgm:spPr/>
      <dgm:t>
        <a:bodyPr/>
        <a:lstStyle/>
        <a:p>
          <a:endParaRPr lang="en-AU"/>
        </a:p>
      </dgm:t>
    </dgm:pt>
    <dgm:pt modelId="{A35042B8-2487-46D5-BF1F-15224B7F93E6}" type="pres">
      <dgm:prSet presAssocID="{04C070F5-B929-47A2-929C-ABC4E69DB0D6}" presName="Name0" presStyleCnt="0">
        <dgm:presLayoutVars>
          <dgm:dir/>
          <dgm:resizeHandles val="exact"/>
        </dgm:presLayoutVars>
      </dgm:prSet>
      <dgm:spPr/>
    </dgm:pt>
    <dgm:pt modelId="{2C81B21A-3501-4905-A0A4-BF14EF112805}" type="pres">
      <dgm:prSet presAssocID="{3758EDD8-0E13-4A00-9F61-8E2E40CF543F}" presName="node" presStyleLbl="node1" presStyleIdx="0" presStyleCnt="3">
        <dgm:presLayoutVars>
          <dgm:bulletEnabled val="1"/>
        </dgm:presLayoutVars>
      </dgm:prSet>
      <dgm:spPr/>
    </dgm:pt>
    <dgm:pt modelId="{E526A65D-D511-45B8-9CE0-97B6437AAB2B}" type="pres">
      <dgm:prSet presAssocID="{A22CB8A2-F46F-441D-BBEC-0A5DDBF01082}" presName="sibTrans" presStyleCnt="0"/>
      <dgm:spPr/>
    </dgm:pt>
    <dgm:pt modelId="{BCBCB41D-EB65-462F-8757-0A5B52AF40EC}" type="pres">
      <dgm:prSet presAssocID="{95787E3D-94F7-4BD0-AA3B-C0316BE22CFC}" presName="node" presStyleLbl="node1" presStyleIdx="1" presStyleCnt="3">
        <dgm:presLayoutVars>
          <dgm:bulletEnabled val="1"/>
        </dgm:presLayoutVars>
      </dgm:prSet>
      <dgm:spPr/>
    </dgm:pt>
    <dgm:pt modelId="{E6A1310B-160C-44B9-8E63-6A6BB44ED552}" type="pres">
      <dgm:prSet presAssocID="{3E2B27E1-AEF5-4245-B88A-929FDFF9D34D}" presName="sibTrans" presStyleCnt="0"/>
      <dgm:spPr/>
    </dgm:pt>
    <dgm:pt modelId="{3C2CBEB9-49E9-46E4-A8DE-90140934764A}" type="pres">
      <dgm:prSet presAssocID="{69EA2A3E-9A41-42EA-8BE3-9BFD29F08E7E}" presName="node" presStyleLbl="node1" presStyleIdx="2" presStyleCnt="3">
        <dgm:presLayoutVars>
          <dgm:bulletEnabled val="1"/>
        </dgm:presLayoutVars>
      </dgm:prSet>
      <dgm:spPr/>
    </dgm:pt>
  </dgm:ptLst>
  <dgm:cxnLst>
    <dgm:cxn modelId="{5644033C-4487-448C-8547-D038EE53E80B}" srcId="{04C070F5-B929-47A2-929C-ABC4E69DB0D6}" destId="{69EA2A3E-9A41-42EA-8BE3-9BFD29F08E7E}" srcOrd="2" destOrd="0" parTransId="{90B0DF37-CA1F-4315-9131-A1167F59C5AC}" sibTransId="{BC55372B-8294-4B8D-9960-762CCFDC171D}"/>
    <dgm:cxn modelId="{7B517268-1544-458A-B694-F5826EC94191}" srcId="{04C070F5-B929-47A2-929C-ABC4E69DB0D6}" destId="{3758EDD8-0E13-4A00-9F61-8E2E40CF543F}" srcOrd="0" destOrd="0" parTransId="{09CFBB8B-7ACE-4B41-8EDB-91014F6B1FB0}" sibTransId="{A22CB8A2-F46F-441D-BBEC-0A5DDBF01082}"/>
    <dgm:cxn modelId="{67CE294A-5E85-4E59-9B8B-36B1ED9898FB}" type="presOf" srcId="{95787E3D-94F7-4BD0-AA3B-C0316BE22CFC}" destId="{BCBCB41D-EB65-462F-8757-0A5B52AF40EC}" srcOrd="0" destOrd="0" presId="urn:microsoft.com/office/officeart/2005/8/layout/hList6"/>
    <dgm:cxn modelId="{1A097C9C-9BE3-48A6-A55E-FFB40305EC17}" type="presOf" srcId="{69EA2A3E-9A41-42EA-8BE3-9BFD29F08E7E}" destId="{3C2CBEB9-49E9-46E4-A8DE-90140934764A}" srcOrd="0" destOrd="0" presId="urn:microsoft.com/office/officeart/2005/8/layout/hList6"/>
    <dgm:cxn modelId="{945C0BB2-49C4-4FAA-8782-854B41CF2844}" type="presOf" srcId="{04C070F5-B929-47A2-929C-ABC4E69DB0D6}" destId="{A35042B8-2487-46D5-BF1F-15224B7F93E6}" srcOrd="0" destOrd="0" presId="urn:microsoft.com/office/officeart/2005/8/layout/hList6"/>
    <dgm:cxn modelId="{3F2FFEEC-5C8F-4359-BE37-F421BA504AD3}" type="presOf" srcId="{3758EDD8-0E13-4A00-9F61-8E2E40CF543F}" destId="{2C81B21A-3501-4905-A0A4-BF14EF112805}" srcOrd="0" destOrd="0" presId="urn:microsoft.com/office/officeart/2005/8/layout/hList6"/>
    <dgm:cxn modelId="{121C67F3-652A-4D95-8AA7-0CD78CED8DC8}" srcId="{04C070F5-B929-47A2-929C-ABC4E69DB0D6}" destId="{95787E3D-94F7-4BD0-AA3B-C0316BE22CFC}" srcOrd="1" destOrd="0" parTransId="{83ABA11A-EE23-46BA-88F3-A6B5870033A1}" sibTransId="{3E2B27E1-AEF5-4245-B88A-929FDFF9D34D}"/>
    <dgm:cxn modelId="{7D025633-DB3C-419F-9295-EB4FAE3E9FAE}" type="presParOf" srcId="{A35042B8-2487-46D5-BF1F-15224B7F93E6}" destId="{2C81B21A-3501-4905-A0A4-BF14EF112805}" srcOrd="0" destOrd="0" presId="urn:microsoft.com/office/officeart/2005/8/layout/hList6"/>
    <dgm:cxn modelId="{DB3D51AB-37BC-4668-9433-041B0F0A632D}" type="presParOf" srcId="{A35042B8-2487-46D5-BF1F-15224B7F93E6}" destId="{E526A65D-D511-45B8-9CE0-97B6437AAB2B}" srcOrd="1" destOrd="0" presId="urn:microsoft.com/office/officeart/2005/8/layout/hList6"/>
    <dgm:cxn modelId="{85681FB1-D119-4DF9-9E6F-08EAFBC3F955}" type="presParOf" srcId="{A35042B8-2487-46D5-BF1F-15224B7F93E6}" destId="{BCBCB41D-EB65-462F-8757-0A5B52AF40EC}" srcOrd="2" destOrd="0" presId="urn:microsoft.com/office/officeart/2005/8/layout/hList6"/>
    <dgm:cxn modelId="{F35F3370-0D3D-4EA4-9162-F6E3DA61A7C4}" type="presParOf" srcId="{A35042B8-2487-46D5-BF1F-15224B7F93E6}" destId="{E6A1310B-160C-44B9-8E63-6A6BB44ED552}" srcOrd="3" destOrd="0" presId="urn:microsoft.com/office/officeart/2005/8/layout/hList6"/>
    <dgm:cxn modelId="{7327D837-A016-425B-9C27-708910273E3A}" type="presParOf" srcId="{A35042B8-2487-46D5-BF1F-15224B7F93E6}" destId="{3C2CBEB9-49E9-46E4-A8DE-90140934764A}"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5C2EA2BD-FBB6-4C64-91A3-D66BF7E6647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31FB754-5161-4319-9285-C55694649E47}">
      <dgm:prSet phldrT="[Text]" custT="1"/>
      <dgm:spPr/>
      <dgm:t>
        <a:bodyPr/>
        <a:lstStyle/>
        <a:p>
          <a:r>
            <a:rPr lang="en-AU" sz="2000" dirty="0"/>
            <a:t>financial</a:t>
          </a:r>
          <a:endParaRPr lang="en-US" sz="2000" dirty="0"/>
        </a:p>
      </dgm:t>
    </dgm:pt>
    <dgm:pt modelId="{803438F1-AC4F-4214-8C7B-A85247FE8745}" type="parTrans" cxnId="{FFE54D71-01CB-4CD7-84CA-4B1B25FCBA88}">
      <dgm:prSet/>
      <dgm:spPr/>
      <dgm:t>
        <a:bodyPr/>
        <a:lstStyle/>
        <a:p>
          <a:endParaRPr lang="en-US"/>
        </a:p>
      </dgm:t>
    </dgm:pt>
    <dgm:pt modelId="{E6AB124A-0C23-425B-B192-56A4CEE23984}" type="sibTrans" cxnId="{FFE54D71-01CB-4CD7-84CA-4B1B25FCBA88}">
      <dgm:prSet/>
      <dgm:spPr/>
      <dgm:t>
        <a:bodyPr/>
        <a:lstStyle/>
        <a:p>
          <a:endParaRPr lang="en-US"/>
        </a:p>
      </dgm:t>
    </dgm:pt>
    <dgm:pt modelId="{98982927-6F8B-47E1-9381-98D7B0510699}">
      <dgm:prSet phldrT="[Text]" custT="1"/>
      <dgm:spPr/>
      <dgm:t>
        <a:bodyPr/>
        <a:lstStyle/>
        <a:p>
          <a:pPr>
            <a:buFont typeface="Wingdings" panose="05000000000000000000" pitchFamily="2" charset="2"/>
            <a:buChar char=""/>
          </a:pPr>
          <a:r>
            <a:rPr lang="en-AU" sz="2000" dirty="0"/>
            <a:t>psychological</a:t>
          </a:r>
          <a:endParaRPr lang="en-US" sz="2000" dirty="0"/>
        </a:p>
      </dgm:t>
    </dgm:pt>
    <dgm:pt modelId="{C1F6A09E-9A91-42A3-9676-080841C7E455}" type="parTrans" cxnId="{80606435-410B-4421-A543-C39AF8D8543F}">
      <dgm:prSet/>
      <dgm:spPr/>
      <dgm:t>
        <a:bodyPr/>
        <a:lstStyle/>
        <a:p>
          <a:endParaRPr lang="en-US"/>
        </a:p>
      </dgm:t>
    </dgm:pt>
    <dgm:pt modelId="{39B14EBF-5CD1-4D8A-AD3D-925A86667BFA}" type="sibTrans" cxnId="{80606435-410B-4421-A543-C39AF8D8543F}">
      <dgm:prSet/>
      <dgm:spPr/>
      <dgm:t>
        <a:bodyPr/>
        <a:lstStyle/>
        <a:p>
          <a:endParaRPr lang="en-US"/>
        </a:p>
      </dgm:t>
    </dgm:pt>
    <dgm:pt modelId="{F7EC2137-35DC-49A8-86A5-3288E83159E8}">
      <dgm:prSet phldrT="[Text]" custT="1"/>
      <dgm:spPr/>
      <dgm:t>
        <a:bodyPr/>
        <a:lstStyle/>
        <a:p>
          <a:pPr>
            <a:buFont typeface="Wingdings" panose="05000000000000000000" pitchFamily="2" charset="2"/>
            <a:buChar char=""/>
          </a:pPr>
          <a:r>
            <a:rPr lang="en-AU" sz="2000" dirty="0"/>
            <a:t>physical</a:t>
          </a:r>
          <a:endParaRPr lang="en-US" sz="2000" dirty="0"/>
        </a:p>
      </dgm:t>
    </dgm:pt>
    <dgm:pt modelId="{EBE31143-EF30-4F93-9B2D-D2B8F774356E}" type="parTrans" cxnId="{E3337401-5D88-483F-A591-19E70CAB8B91}">
      <dgm:prSet/>
      <dgm:spPr/>
      <dgm:t>
        <a:bodyPr/>
        <a:lstStyle/>
        <a:p>
          <a:endParaRPr lang="en-US"/>
        </a:p>
      </dgm:t>
    </dgm:pt>
    <dgm:pt modelId="{45E56A40-5598-495D-AC36-11E69E8300D3}" type="sibTrans" cxnId="{E3337401-5D88-483F-A591-19E70CAB8B91}">
      <dgm:prSet/>
      <dgm:spPr/>
      <dgm:t>
        <a:bodyPr/>
        <a:lstStyle/>
        <a:p>
          <a:endParaRPr lang="en-US"/>
        </a:p>
      </dgm:t>
    </dgm:pt>
    <dgm:pt modelId="{C39A894C-08C6-4DAF-9CBF-08097B1B0CDE}">
      <dgm:prSet phldrT="[Text]" custT="1"/>
      <dgm:spPr/>
      <dgm:t>
        <a:bodyPr/>
        <a:lstStyle/>
        <a:p>
          <a:pPr>
            <a:buFont typeface="Wingdings" panose="05000000000000000000" pitchFamily="2" charset="2"/>
            <a:buChar char=""/>
          </a:pPr>
          <a:r>
            <a:rPr lang="en-AU" sz="2000" dirty="0"/>
            <a:t>sexual</a:t>
          </a:r>
          <a:endParaRPr lang="en-US" sz="2000" dirty="0"/>
        </a:p>
      </dgm:t>
    </dgm:pt>
    <dgm:pt modelId="{F1DCD5A3-0D85-4246-9C90-1E575DEE0844}" type="parTrans" cxnId="{D71B2F2E-D279-4254-B124-7686639E27DB}">
      <dgm:prSet/>
      <dgm:spPr/>
      <dgm:t>
        <a:bodyPr/>
        <a:lstStyle/>
        <a:p>
          <a:endParaRPr lang="en-US"/>
        </a:p>
      </dgm:t>
    </dgm:pt>
    <dgm:pt modelId="{43CAB7D6-1717-4E29-AC06-12BC88623462}" type="sibTrans" cxnId="{D71B2F2E-D279-4254-B124-7686639E27DB}">
      <dgm:prSet/>
      <dgm:spPr/>
      <dgm:t>
        <a:bodyPr/>
        <a:lstStyle/>
        <a:p>
          <a:endParaRPr lang="en-US"/>
        </a:p>
      </dgm:t>
    </dgm:pt>
    <dgm:pt modelId="{40EFA322-437F-407F-99A3-3D1518462A90}">
      <dgm:prSet phldrT="[Text]" custT="1"/>
      <dgm:spPr/>
      <dgm:t>
        <a:bodyPr/>
        <a:lstStyle/>
        <a:p>
          <a:pPr>
            <a:buFont typeface="Wingdings" panose="05000000000000000000" pitchFamily="2" charset="2"/>
            <a:buChar char=""/>
          </a:pPr>
          <a:r>
            <a:rPr lang="en-AU" sz="2000" dirty="0"/>
            <a:t>systemic.</a:t>
          </a:r>
          <a:endParaRPr lang="en-US" sz="2000" dirty="0"/>
        </a:p>
      </dgm:t>
    </dgm:pt>
    <dgm:pt modelId="{40926F35-C929-4DB1-95C5-0B7798FBFEF1}" type="parTrans" cxnId="{9D105D6E-9D8F-404F-9769-9B83E0B79273}">
      <dgm:prSet/>
      <dgm:spPr/>
      <dgm:t>
        <a:bodyPr/>
        <a:lstStyle/>
        <a:p>
          <a:endParaRPr lang="en-US"/>
        </a:p>
      </dgm:t>
    </dgm:pt>
    <dgm:pt modelId="{CFF5FE57-2F53-4896-98DB-B750DB0493BC}" type="sibTrans" cxnId="{9D105D6E-9D8F-404F-9769-9B83E0B79273}">
      <dgm:prSet/>
      <dgm:spPr/>
      <dgm:t>
        <a:bodyPr/>
        <a:lstStyle/>
        <a:p>
          <a:endParaRPr lang="en-US"/>
        </a:p>
      </dgm:t>
    </dgm:pt>
    <dgm:pt modelId="{7AFB9D4B-C4C2-4C0F-A5BD-A2FA37001828}" type="pres">
      <dgm:prSet presAssocID="{5C2EA2BD-FBB6-4C64-91A3-D66BF7E6647E}" presName="diagram" presStyleCnt="0">
        <dgm:presLayoutVars>
          <dgm:dir/>
          <dgm:resizeHandles val="exact"/>
        </dgm:presLayoutVars>
      </dgm:prSet>
      <dgm:spPr/>
    </dgm:pt>
    <dgm:pt modelId="{62E8FF10-045F-4CE6-8B7C-B983E80D9C96}" type="pres">
      <dgm:prSet presAssocID="{831FB754-5161-4319-9285-C55694649E47}" presName="node" presStyleLbl="node1" presStyleIdx="0" presStyleCnt="5">
        <dgm:presLayoutVars>
          <dgm:bulletEnabled val="1"/>
        </dgm:presLayoutVars>
      </dgm:prSet>
      <dgm:spPr/>
    </dgm:pt>
    <dgm:pt modelId="{5A14C908-BF94-42AC-BE3B-6B0A28ED97D6}" type="pres">
      <dgm:prSet presAssocID="{E6AB124A-0C23-425B-B192-56A4CEE23984}" presName="sibTrans" presStyleCnt="0"/>
      <dgm:spPr/>
    </dgm:pt>
    <dgm:pt modelId="{8CD736A4-D17F-403B-A747-772667F4C8D8}" type="pres">
      <dgm:prSet presAssocID="{98982927-6F8B-47E1-9381-98D7B0510699}" presName="node" presStyleLbl="node1" presStyleIdx="1" presStyleCnt="5">
        <dgm:presLayoutVars>
          <dgm:bulletEnabled val="1"/>
        </dgm:presLayoutVars>
      </dgm:prSet>
      <dgm:spPr/>
    </dgm:pt>
    <dgm:pt modelId="{4C1ED25A-A1E2-4798-915D-2EAD27BC9F10}" type="pres">
      <dgm:prSet presAssocID="{39B14EBF-5CD1-4D8A-AD3D-925A86667BFA}" presName="sibTrans" presStyleCnt="0"/>
      <dgm:spPr/>
    </dgm:pt>
    <dgm:pt modelId="{6AB5E0C6-731C-4947-A2CF-313C7A2B0200}" type="pres">
      <dgm:prSet presAssocID="{F7EC2137-35DC-49A8-86A5-3288E83159E8}" presName="node" presStyleLbl="node1" presStyleIdx="2" presStyleCnt="5">
        <dgm:presLayoutVars>
          <dgm:bulletEnabled val="1"/>
        </dgm:presLayoutVars>
      </dgm:prSet>
      <dgm:spPr/>
    </dgm:pt>
    <dgm:pt modelId="{D9C2DDD7-6139-41C4-8E93-0814F142697A}" type="pres">
      <dgm:prSet presAssocID="{45E56A40-5598-495D-AC36-11E69E8300D3}" presName="sibTrans" presStyleCnt="0"/>
      <dgm:spPr/>
    </dgm:pt>
    <dgm:pt modelId="{806619E8-9605-406F-93E5-C047395A343A}" type="pres">
      <dgm:prSet presAssocID="{C39A894C-08C6-4DAF-9CBF-08097B1B0CDE}" presName="node" presStyleLbl="node1" presStyleIdx="3" presStyleCnt="5">
        <dgm:presLayoutVars>
          <dgm:bulletEnabled val="1"/>
        </dgm:presLayoutVars>
      </dgm:prSet>
      <dgm:spPr/>
    </dgm:pt>
    <dgm:pt modelId="{5B88E851-C4D4-45CC-A289-DA19BCF58A0F}" type="pres">
      <dgm:prSet presAssocID="{43CAB7D6-1717-4E29-AC06-12BC88623462}" presName="sibTrans" presStyleCnt="0"/>
      <dgm:spPr/>
    </dgm:pt>
    <dgm:pt modelId="{5726CB59-5D76-469E-A81C-612EB07B9285}" type="pres">
      <dgm:prSet presAssocID="{40EFA322-437F-407F-99A3-3D1518462A90}" presName="node" presStyleLbl="node1" presStyleIdx="4" presStyleCnt="5">
        <dgm:presLayoutVars>
          <dgm:bulletEnabled val="1"/>
        </dgm:presLayoutVars>
      </dgm:prSet>
      <dgm:spPr/>
    </dgm:pt>
  </dgm:ptLst>
  <dgm:cxnLst>
    <dgm:cxn modelId="{E3337401-5D88-483F-A591-19E70CAB8B91}" srcId="{5C2EA2BD-FBB6-4C64-91A3-D66BF7E6647E}" destId="{F7EC2137-35DC-49A8-86A5-3288E83159E8}" srcOrd="2" destOrd="0" parTransId="{EBE31143-EF30-4F93-9B2D-D2B8F774356E}" sibTransId="{45E56A40-5598-495D-AC36-11E69E8300D3}"/>
    <dgm:cxn modelId="{D71B2F2E-D279-4254-B124-7686639E27DB}" srcId="{5C2EA2BD-FBB6-4C64-91A3-D66BF7E6647E}" destId="{C39A894C-08C6-4DAF-9CBF-08097B1B0CDE}" srcOrd="3" destOrd="0" parTransId="{F1DCD5A3-0D85-4246-9C90-1E575DEE0844}" sibTransId="{43CAB7D6-1717-4E29-AC06-12BC88623462}"/>
    <dgm:cxn modelId="{80606435-410B-4421-A543-C39AF8D8543F}" srcId="{5C2EA2BD-FBB6-4C64-91A3-D66BF7E6647E}" destId="{98982927-6F8B-47E1-9381-98D7B0510699}" srcOrd="1" destOrd="0" parTransId="{C1F6A09E-9A91-42A3-9676-080841C7E455}" sibTransId="{39B14EBF-5CD1-4D8A-AD3D-925A86667BFA}"/>
    <dgm:cxn modelId="{3679AD38-26B9-44B4-8C2D-E9065A088695}" type="presOf" srcId="{C39A894C-08C6-4DAF-9CBF-08097B1B0CDE}" destId="{806619E8-9605-406F-93E5-C047395A343A}" srcOrd="0" destOrd="0" presId="urn:microsoft.com/office/officeart/2005/8/layout/default"/>
    <dgm:cxn modelId="{7938FA4B-AB4C-488E-93EF-26EFD857E7B3}" type="presOf" srcId="{40EFA322-437F-407F-99A3-3D1518462A90}" destId="{5726CB59-5D76-469E-A81C-612EB07B9285}" srcOrd="0" destOrd="0" presId="urn:microsoft.com/office/officeart/2005/8/layout/default"/>
    <dgm:cxn modelId="{3DA4414D-3B5E-474D-BCE7-84845C9AC234}" type="presOf" srcId="{F7EC2137-35DC-49A8-86A5-3288E83159E8}" destId="{6AB5E0C6-731C-4947-A2CF-313C7A2B0200}" srcOrd="0" destOrd="0" presId="urn:microsoft.com/office/officeart/2005/8/layout/default"/>
    <dgm:cxn modelId="{9D105D6E-9D8F-404F-9769-9B83E0B79273}" srcId="{5C2EA2BD-FBB6-4C64-91A3-D66BF7E6647E}" destId="{40EFA322-437F-407F-99A3-3D1518462A90}" srcOrd="4" destOrd="0" parTransId="{40926F35-C929-4DB1-95C5-0B7798FBFEF1}" sibTransId="{CFF5FE57-2F53-4896-98DB-B750DB0493BC}"/>
    <dgm:cxn modelId="{FFE54D71-01CB-4CD7-84CA-4B1B25FCBA88}" srcId="{5C2EA2BD-FBB6-4C64-91A3-D66BF7E6647E}" destId="{831FB754-5161-4319-9285-C55694649E47}" srcOrd="0" destOrd="0" parTransId="{803438F1-AC4F-4214-8C7B-A85247FE8745}" sibTransId="{E6AB124A-0C23-425B-B192-56A4CEE23984}"/>
    <dgm:cxn modelId="{7A2FF283-9C43-4F71-8AFD-BA52652E886A}" type="presOf" srcId="{831FB754-5161-4319-9285-C55694649E47}" destId="{62E8FF10-045F-4CE6-8B7C-B983E80D9C96}" srcOrd="0" destOrd="0" presId="urn:microsoft.com/office/officeart/2005/8/layout/default"/>
    <dgm:cxn modelId="{CCC4C6A0-25CB-4471-AD68-1C9B5147941C}" type="presOf" srcId="{98982927-6F8B-47E1-9381-98D7B0510699}" destId="{8CD736A4-D17F-403B-A747-772667F4C8D8}" srcOrd="0" destOrd="0" presId="urn:microsoft.com/office/officeart/2005/8/layout/default"/>
    <dgm:cxn modelId="{99F2EBE1-D21E-45E1-AC6B-46669E2E6841}" type="presOf" srcId="{5C2EA2BD-FBB6-4C64-91A3-D66BF7E6647E}" destId="{7AFB9D4B-C4C2-4C0F-A5BD-A2FA37001828}" srcOrd="0" destOrd="0" presId="urn:microsoft.com/office/officeart/2005/8/layout/default"/>
    <dgm:cxn modelId="{8B6B2312-2172-42D3-BC9B-59DC2C0222B9}" type="presParOf" srcId="{7AFB9D4B-C4C2-4C0F-A5BD-A2FA37001828}" destId="{62E8FF10-045F-4CE6-8B7C-B983E80D9C96}" srcOrd="0" destOrd="0" presId="urn:microsoft.com/office/officeart/2005/8/layout/default"/>
    <dgm:cxn modelId="{2988D56B-326C-4C63-BDFB-2AA7D1C65561}" type="presParOf" srcId="{7AFB9D4B-C4C2-4C0F-A5BD-A2FA37001828}" destId="{5A14C908-BF94-42AC-BE3B-6B0A28ED97D6}" srcOrd="1" destOrd="0" presId="urn:microsoft.com/office/officeart/2005/8/layout/default"/>
    <dgm:cxn modelId="{4CBB2BF2-5243-4A57-9BE5-A082AA44BF3B}" type="presParOf" srcId="{7AFB9D4B-C4C2-4C0F-A5BD-A2FA37001828}" destId="{8CD736A4-D17F-403B-A747-772667F4C8D8}" srcOrd="2" destOrd="0" presId="urn:microsoft.com/office/officeart/2005/8/layout/default"/>
    <dgm:cxn modelId="{EC5E5D26-09D8-4A37-852E-A8361084F4B5}" type="presParOf" srcId="{7AFB9D4B-C4C2-4C0F-A5BD-A2FA37001828}" destId="{4C1ED25A-A1E2-4798-915D-2EAD27BC9F10}" srcOrd="3" destOrd="0" presId="urn:microsoft.com/office/officeart/2005/8/layout/default"/>
    <dgm:cxn modelId="{16300ECD-989E-4988-8D98-14CBF174496B}" type="presParOf" srcId="{7AFB9D4B-C4C2-4C0F-A5BD-A2FA37001828}" destId="{6AB5E0C6-731C-4947-A2CF-313C7A2B0200}" srcOrd="4" destOrd="0" presId="urn:microsoft.com/office/officeart/2005/8/layout/default"/>
    <dgm:cxn modelId="{E5679F43-1429-4B47-9141-26D3BB568C7D}" type="presParOf" srcId="{7AFB9D4B-C4C2-4C0F-A5BD-A2FA37001828}" destId="{D9C2DDD7-6139-41C4-8E93-0814F142697A}" srcOrd="5" destOrd="0" presId="urn:microsoft.com/office/officeart/2005/8/layout/default"/>
    <dgm:cxn modelId="{104C03EF-B50E-4A46-A907-25176992890D}" type="presParOf" srcId="{7AFB9D4B-C4C2-4C0F-A5BD-A2FA37001828}" destId="{806619E8-9605-406F-93E5-C047395A343A}" srcOrd="6" destOrd="0" presId="urn:microsoft.com/office/officeart/2005/8/layout/default"/>
    <dgm:cxn modelId="{5873651A-7E64-4CA2-B5F4-4D503BD3B12C}" type="presParOf" srcId="{7AFB9D4B-C4C2-4C0F-A5BD-A2FA37001828}" destId="{5B88E851-C4D4-45CC-A289-DA19BCF58A0F}" srcOrd="7" destOrd="0" presId="urn:microsoft.com/office/officeart/2005/8/layout/default"/>
    <dgm:cxn modelId="{43E343EC-BCCA-494E-BE8F-46549158284A}" type="presParOf" srcId="{7AFB9D4B-C4C2-4C0F-A5BD-A2FA37001828}" destId="{5726CB59-5D76-469E-A81C-612EB07B9285}"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CC09CA74-8F0C-4514-B80B-8604685BEF9D}"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1906B685-0967-41BD-8C01-869817709CF3}">
      <dgm:prSet phldrT="[Text]" custT="1"/>
      <dgm:spPr/>
      <dgm:t>
        <a:bodyPr/>
        <a:lstStyle/>
        <a:p>
          <a:pPr>
            <a:buFont typeface="Wingdings" panose="05000000000000000000" pitchFamily="2" charset="2"/>
            <a:buChar char=""/>
          </a:pPr>
          <a:r>
            <a:rPr lang="en-AU" sz="2000" u="none" dirty="0"/>
            <a:t>informing someone of the situation</a:t>
          </a:r>
        </a:p>
      </dgm:t>
    </dgm:pt>
    <dgm:pt modelId="{84648186-DF88-4F35-95F7-7C4900C65750}" type="parTrans" cxnId="{6C04BBBF-1661-4D73-AC49-35BF323F0F70}">
      <dgm:prSet/>
      <dgm:spPr/>
      <dgm:t>
        <a:bodyPr/>
        <a:lstStyle/>
        <a:p>
          <a:endParaRPr lang="en-AU"/>
        </a:p>
      </dgm:t>
    </dgm:pt>
    <dgm:pt modelId="{C74D423B-E6A8-4001-AE1B-62C809C40C9A}" type="sibTrans" cxnId="{6C04BBBF-1661-4D73-AC49-35BF323F0F70}">
      <dgm:prSet/>
      <dgm:spPr/>
      <dgm:t>
        <a:bodyPr/>
        <a:lstStyle/>
        <a:p>
          <a:endParaRPr lang="en-AU"/>
        </a:p>
      </dgm:t>
    </dgm:pt>
    <dgm:pt modelId="{C97814BB-7E0C-4B2B-9D13-BC3848C55181}">
      <dgm:prSet custT="1"/>
      <dgm:spPr/>
      <dgm:t>
        <a:bodyPr/>
        <a:lstStyle/>
        <a:p>
          <a:pPr>
            <a:buFont typeface="Wingdings" panose="05000000000000000000" pitchFamily="2" charset="2"/>
            <a:buChar char=""/>
          </a:pPr>
          <a:r>
            <a:rPr lang="en-AU" sz="2000" u="none" dirty="0"/>
            <a:t>documenting the abuse</a:t>
          </a:r>
          <a:endParaRPr lang="en-PH" sz="2000" u="none" dirty="0"/>
        </a:p>
      </dgm:t>
    </dgm:pt>
    <dgm:pt modelId="{7CA9FA35-D8E5-4D0B-9637-42B0ACDCE087}" type="parTrans" cxnId="{D86A651B-ED27-4924-BC4F-749EEA15D02E}">
      <dgm:prSet/>
      <dgm:spPr/>
      <dgm:t>
        <a:bodyPr/>
        <a:lstStyle/>
        <a:p>
          <a:endParaRPr lang="en-AU"/>
        </a:p>
      </dgm:t>
    </dgm:pt>
    <dgm:pt modelId="{1048A131-064B-4461-8B5D-60208C604F9A}" type="sibTrans" cxnId="{D86A651B-ED27-4924-BC4F-749EEA15D02E}">
      <dgm:prSet/>
      <dgm:spPr/>
      <dgm:t>
        <a:bodyPr/>
        <a:lstStyle/>
        <a:p>
          <a:endParaRPr lang="en-AU"/>
        </a:p>
      </dgm:t>
    </dgm:pt>
    <dgm:pt modelId="{205BF0F3-0B36-4F00-8D12-EED5F0A142E5}">
      <dgm:prSet custT="1"/>
      <dgm:spPr/>
      <dgm:t>
        <a:bodyPr/>
        <a:lstStyle/>
        <a:p>
          <a:pPr>
            <a:buFont typeface="Wingdings" panose="05000000000000000000" pitchFamily="2" charset="2"/>
            <a:buChar char=""/>
          </a:pPr>
          <a:r>
            <a:rPr lang="en-AU" sz="2000" u="none" dirty="0"/>
            <a:t>filing a report to the appropriate authority.</a:t>
          </a:r>
          <a:endParaRPr lang="en-PH" sz="2000" u="none" dirty="0"/>
        </a:p>
      </dgm:t>
    </dgm:pt>
    <dgm:pt modelId="{4CD3D598-ACD0-470F-A93E-F710706DE332}" type="parTrans" cxnId="{E01AEE12-EF77-4C0A-BDBF-DE0AD9A6CDA4}">
      <dgm:prSet/>
      <dgm:spPr/>
      <dgm:t>
        <a:bodyPr/>
        <a:lstStyle/>
        <a:p>
          <a:endParaRPr lang="en-AU"/>
        </a:p>
      </dgm:t>
    </dgm:pt>
    <dgm:pt modelId="{DE28EEE0-06BC-4F25-8DA2-5DE4491A831B}" type="sibTrans" cxnId="{E01AEE12-EF77-4C0A-BDBF-DE0AD9A6CDA4}">
      <dgm:prSet/>
      <dgm:spPr/>
      <dgm:t>
        <a:bodyPr/>
        <a:lstStyle/>
        <a:p>
          <a:endParaRPr lang="en-AU"/>
        </a:p>
      </dgm:t>
    </dgm:pt>
    <dgm:pt modelId="{171C22E0-A012-4CAB-8B27-885C140E565C}" type="pres">
      <dgm:prSet presAssocID="{CC09CA74-8F0C-4514-B80B-8604685BEF9D}" presName="Name0" presStyleCnt="0">
        <dgm:presLayoutVars>
          <dgm:chMax val="7"/>
          <dgm:chPref val="7"/>
          <dgm:dir/>
        </dgm:presLayoutVars>
      </dgm:prSet>
      <dgm:spPr/>
    </dgm:pt>
    <dgm:pt modelId="{B4485DA5-0151-4993-B966-0AB1C2C3071A}" type="pres">
      <dgm:prSet presAssocID="{CC09CA74-8F0C-4514-B80B-8604685BEF9D}" presName="Name1" presStyleCnt="0"/>
      <dgm:spPr/>
    </dgm:pt>
    <dgm:pt modelId="{3A6EF355-85E9-4501-86E2-93FD41CFACA4}" type="pres">
      <dgm:prSet presAssocID="{CC09CA74-8F0C-4514-B80B-8604685BEF9D}" presName="cycle" presStyleCnt="0"/>
      <dgm:spPr/>
    </dgm:pt>
    <dgm:pt modelId="{77BBE510-F9D9-4082-8996-63A7BB147149}" type="pres">
      <dgm:prSet presAssocID="{CC09CA74-8F0C-4514-B80B-8604685BEF9D}" presName="srcNode" presStyleLbl="node1" presStyleIdx="0" presStyleCnt="3"/>
      <dgm:spPr/>
    </dgm:pt>
    <dgm:pt modelId="{58EB25C9-59B7-4C9A-BDC3-5E82C6DBCC72}" type="pres">
      <dgm:prSet presAssocID="{CC09CA74-8F0C-4514-B80B-8604685BEF9D}" presName="conn" presStyleLbl="parChTrans1D2" presStyleIdx="0" presStyleCnt="1"/>
      <dgm:spPr/>
    </dgm:pt>
    <dgm:pt modelId="{2BC39136-4A6E-4BC4-83BD-87F5B1922767}" type="pres">
      <dgm:prSet presAssocID="{CC09CA74-8F0C-4514-B80B-8604685BEF9D}" presName="extraNode" presStyleLbl="node1" presStyleIdx="0" presStyleCnt="3"/>
      <dgm:spPr/>
    </dgm:pt>
    <dgm:pt modelId="{FF05BEAF-4696-424C-AABA-9D74CBECF6D4}" type="pres">
      <dgm:prSet presAssocID="{CC09CA74-8F0C-4514-B80B-8604685BEF9D}" presName="dstNode" presStyleLbl="node1" presStyleIdx="0" presStyleCnt="3"/>
      <dgm:spPr/>
    </dgm:pt>
    <dgm:pt modelId="{4844081E-3BF0-4178-873B-D97F7DCB68DF}" type="pres">
      <dgm:prSet presAssocID="{1906B685-0967-41BD-8C01-869817709CF3}" presName="text_1" presStyleLbl="node1" presStyleIdx="0" presStyleCnt="3">
        <dgm:presLayoutVars>
          <dgm:bulletEnabled val="1"/>
        </dgm:presLayoutVars>
      </dgm:prSet>
      <dgm:spPr/>
    </dgm:pt>
    <dgm:pt modelId="{0DFEA1D4-CD6E-4DE4-BDAC-B2221ADFF09D}" type="pres">
      <dgm:prSet presAssocID="{1906B685-0967-41BD-8C01-869817709CF3}" presName="accent_1" presStyleCnt="0"/>
      <dgm:spPr/>
    </dgm:pt>
    <dgm:pt modelId="{7B0A0335-14F3-4793-86C7-AB7EFB9C0BD9}" type="pres">
      <dgm:prSet presAssocID="{1906B685-0967-41BD-8C01-869817709CF3}" presName="accentRepeatNode" presStyleLbl="solidFgAcc1" presStyleIdx="0" presStyleCnt="3"/>
      <dgm:spPr/>
    </dgm:pt>
    <dgm:pt modelId="{F09E64FA-7ED5-412D-A962-65CDE8D1C7A5}" type="pres">
      <dgm:prSet presAssocID="{C97814BB-7E0C-4B2B-9D13-BC3848C55181}" presName="text_2" presStyleLbl="node1" presStyleIdx="1" presStyleCnt="3">
        <dgm:presLayoutVars>
          <dgm:bulletEnabled val="1"/>
        </dgm:presLayoutVars>
      </dgm:prSet>
      <dgm:spPr/>
    </dgm:pt>
    <dgm:pt modelId="{37BE74EC-636D-422C-AADF-6DB23602C82D}" type="pres">
      <dgm:prSet presAssocID="{C97814BB-7E0C-4B2B-9D13-BC3848C55181}" presName="accent_2" presStyleCnt="0"/>
      <dgm:spPr/>
    </dgm:pt>
    <dgm:pt modelId="{DC106DB1-45A1-4D1D-A5D6-712650EB9A1D}" type="pres">
      <dgm:prSet presAssocID="{C97814BB-7E0C-4B2B-9D13-BC3848C55181}" presName="accentRepeatNode" presStyleLbl="solidFgAcc1" presStyleIdx="1" presStyleCnt="3"/>
      <dgm:spPr/>
    </dgm:pt>
    <dgm:pt modelId="{431A7738-5244-45FE-96BA-D0DD571B1543}" type="pres">
      <dgm:prSet presAssocID="{205BF0F3-0B36-4F00-8D12-EED5F0A142E5}" presName="text_3" presStyleLbl="node1" presStyleIdx="2" presStyleCnt="3">
        <dgm:presLayoutVars>
          <dgm:bulletEnabled val="1"/>
        </dgm:presLayoutVars>
      </dgm:prSet>
      <dgm:spPr/>
    </dgm:pt>
    <dgm:pt modelId="{3BAE6CFB-8BA3-4C38-B01C-3B154608A676}" type="pres">
      <dgm:prSet presAssocID="{205BF0F3-0B36-4F00-8D12-EED5F0A142E5}" presName="accent_3" presStyleCnt="0"/>
      <dgm:spPr/>
    </dgm:pt>
    <dgm:pt modelId="{017AD46B-AF57-43C8-A615-911928944497}" type="pres">
      <dgm:prSet presAssocID="{205BF0F3-0B36-4F00-8D12-EED5F0A142E5}" presName="accentRepeatNode" presStyleLbl="solidFgAcc1" presStyleIdx="2" presStyleCnt="3"/>
      <dgm:spPr/>
    </dgm:pt>
  </dgm:ptLst>
  <dgm:cxnLst>
    <dgm:cxn modelId="{163F6803-2CF6-4606-BDFC-9043A6A420E3}" type="presOf" srcId="{C97814BB-7E0C-4B2B-9D13-BC3848C55181}" destId="{F09E64FA-7ED5-412D-A962-65CDE8D1C7A5}" srcOrd="0" destOrd="0" presId="urn:microsoft.com/office/officeart/2008/layout/VerticalCurvedList"/>
    <dgm:cxn modelId="{E01AEE12-EF77-4C0A-BDBF-DE0AD9A6CDA4}" srcId="{CC09CA74-8F0C-4514-B80B-8604685BEF9D}" destId="{205BF0F3-0B36-4F00-8D12-EED5F0A142E5}" srcOrd="2" destOrd="0" parTransId="{4CD3D598-ACD0-470F-A93E-F710706DE332}" sibTransId="{DE28EEE0-06BC-4F25-8DA2-5DE4491A831B}"/>
    <dgm:cxn modelId="{D86A651B-ED27-4924-BC4F-749EEA15D02E}" srcId="{CC09CA74-8F0C-4514-B80B-8604685BEF9D}" destId="{C97814BB-7E0C-4B2B-9D13-BC3848C55181}" srcOrd="1" destOrd="0" parTransId="{7CA9FA35-D8E5-4D0B-9637-42B0ACDCE087}" sibTransId="{1048A131-064B-4461-8B5D-60208C604F9A}"/>
    <dgm:cxn modelId="{05FB932F-56F1-4FD2-A053-C9A3767CA49A}" type="presOf" srcId="{205BF0F3-0B36-4F00-8D12-EED5F0A142E5}" destId="{431A7738-5244-45FE-96BA-D0DD571B1543}" srcOrd="0" destOrd="0" presId="urn:microsoft.com/office/officeart/2008/layout/VerticalCurvedList"/>
    <dgm:cxn modelId="{339E466E-DF8B-4D67-9191-81F5D58B1DC2}" type="presOf" srcId="{CC09CA74-8F0C-4514-B80B-8604685BEF9D}" destId="{171C22E0-A012-4CAB-8B27-885C140E565C}" srcOrd="0" destOrd="0" presId="urn:microsoft.com/office/officeart/2008/layout/VerticalCurvedList"/>
    <dgm:cxn modelId="{639BF1A5-C54D-4EEE-9D43-A412B0005FEA}" type="presOf" srcId="{C74D423B-E6A8-4001-AE1B-62C809C40C9A}" destId="{58EB25C9-59B7-4C9A-BDC3-5E82C6DBCC72}" srcOrd="0" destOrd="0" presId="urn:microsoft.com/office/officeart/2008/layout/VerticalCurvedList"/>
    <dgm:cxn modelId="{6C04BBBF-1661-4D73-AC49-35BF323F0F70}" srcId="{CC09CA74-8F0C-4514-B80B-8604685BEF9D}" destId="{1906B685-0967-41BD-8C01-869817709CF3}" srcOrd="0" destOrd="0" parTransId="{84648186-DF88-4F35-95F7-7C4900C65750}" sibTransId="{C74D423B-E6A8-4001-AE1B-62C809C40C9A}"/>
    <dgm:cxn modelId="{94F467EA-EFFE-4D84-950C-125920EA2733}" type="presOf" srcId="{1906B685-0967-41BD-8C01-869817709CF3}" destId="{4844081E-3BF0-4178-873B-D97F7DCB68DF}" srcOrd="0" destOrd="0" presId="urn:microsoft.com/office/officeart/2008/layout/VerticalCurvedList"/>
    <dgm:cxn modelId="{55AAD917-D5D2-4F37-B6E2-CE9532ED0466}" type="presParOf" srcId="{171C22E0-A012-4CAB-8B27-885C140E565C}" destId="{B4485DA5-0151-4993-B966-0AB1C2C3071A}" srcOrd="0" destOrd="0" presId="urn:microsoft.com/office/officeart/2008/layout/VerticalCurvedList"/>
    <dgm:cxn modelId="{FA398805-690E-4552-A343-7F0AC303AA51}" type="presParOf" srcId="{B4485DA5-0151-4993-B966-0AB1C2C3071A}" destId="{3A6EF355-85E9-4501-86E2-93FD41CFACA4}" srcOrd="0" destOrd="0" presId="urn:microsoft.com/office/officeart/2008/layout/VerticalCurvedList"/>
    <dgm:cxn modelId="{A3AC0CE2-7A4C-487C-A093-DB4CC72F3B37}" type="presParOf" srcId="{3A6EF355-85E9-4501-86E2-93FD41CFACA4}" destId="{77BBE510-F9D9-4082-8996-63A7BB147149}" srcOrd="0" destOrd="0" presId="urn:microsoft.com/office/officeart/2008/layout/VerticalCurvedList"/>
    <dgm:cxn modelId="{7D91D409-74EB-457B-865B-CBEF0622335D}" type="presParOf" srcId="{3A6EF355-85E9-4501-86E2-93FD41CFACA4}" destId="{58EB25C9-59B7-4C9A-BDC3-5E82C6DBCC72}" srcOrd="1" destOrd="0" presId="urn:microsoft.com/office/officeart/2008/layout/VerticalCurvedList"/>
    <dgm:cxn modelId="{4DCF8CD1-0032-45F3-AED1-0D72405CB91C}" type="presParOf" srcId="{3A6EF355-85E9-4501-86E2-93FD41CFACA4}" destId="{2BC39136-4A6E-4BC4-83BD-87F5B1922767}" srcOrd="2" destOrd="0" presId="urn:microsoft.com/office/officeart/2008/layout/VerticalCurvedList"/>
    <dgm:cxn modelId="{DEED746C-3EC9-4A73-B83C-ECFEEF1DD21F}" type="presParOf" srcId="{3A6EF355-85E9-4501-86E2-93FD41CFACA4}" destId="{FF05BEAF-4696-424C-AABA-9D74CBECF6D4}" srcOrd="3" destOrd="0" presId="urn:microsoft.com/office/officeart/2008/layout/VerticalCurvedList"/>
    <dgm:cxn modelId="{413D1865-5C1D-42E2-8D86-7CB939EE3B0B}" type="presParOf" srcId="{B4485DA5-0151-4993-B966-0AB1C2C3071A}" destId="{4844081E-3BF0-4178-873B-D97F7DCB68DF}" srcOrd="1" destOrd="0" presId="urn:microsoft.com/office/officeart/2008/layout/VerticalCurvedList"/>
    <dgm:cxn modelId="{A22B360C-B7B5-4F4C-81E1-600B85424579}" type="presParOf" srcId="{B4485DA5-0151-4993-B966-0AB1C2C3071A}" destId="{0DFEA1D4-CD6E-4DE4-BDAC-B2221ADFF09D}" srcOrd="2" destOrd="0" presId="urn:microsoft.com/office/officeart/2008/layout/VerticalCurvedList"/>
    <dgm:cxn modelId="{79A789CD-FBD4-455D-86E7-811CB222731C}" type="presParOf" srcId="{0DFEA1D4-CD6E-4DE4-BDAC-B2221ADFF09D}" destId="{7B0A0335-14F3-4793-86C7-AB7EFB9C0BD9}" srcOrd="0" destOrd="0" presId="urn:microsoft.com/office/officeart/2008/layout/VerticalCurvedList"/>
    <dgm:cxn modelId="{5A8C08BF-2DFC-48FE-B501-D7AAAA655FAB}" type="presParOf" srcId="{B4485DA5-0151-4993-B966-0AB1C2C3071A}" destId="{F09E64FA-7ED5-412D-A962-65CDE8D1C7A5}" srcOrd="3" destOrd="0" presId="urn:microsoft.com/office/officeart/2008/layout/VerticalCurvedList"/>
    <dgm:cxn modelId="{86B526F6-AFAA-4DDE-A548-0B031766F01C}" type="presParOf" srcId="{B4485DA5-0151-4993-B966-0AB1C2C3071A}" destId="{37BE74EC-636D-422C-AADF-6DB23602C82D}" srcOrd="4" destOrd="0" presId="urn:microsoft.com/office/officeart/2008/layout/VerticalCurvedList"/>
    <dgm:cxn modelId="{25DA8299-23F6-44CB-B56B-DC3B42CE8920}" type="presParOf" srcId="{37BE74EC-636D-422C-AADF-6DB23602C82D}" destId="{DC106DB1-45A1-4D1D-A5D6-712650EB9A1D}" srcOrd="0" destOrd="0" presId="urn:microsoft.com/office/officeart/2008/layout/VerticalCurvedList"/>
    <dgm:cxn modelId="{D8BF4836-8044-4CDF-A444-A0F169B55ACD}" type="presParOf" srcId="{B4485DA5-0151-4993-B966-0AB1C2C3071A}" destId="{431A7738-5244-45FE-96BA-D0DD571B1543}" srcOrd="5" destOrd="0" presId="urn:microsoft.com/office/officeart/2008/layout/VerticalCurvedList"/>
    <dgm:cxn modelId="{EFE05EAE-8BBC-47FB-AB08-8061FC764D1B}" type="presParOf" srcId="{B4485DA5-0151-4993-B966-0AB1C2C3071A}" destId="{3BAE6CFB-8BA3-4C38-B01C-3B154608A676}" srcOrd="6" destOrd="0" presId="urn:microsoft.com/office/officeart/2008/layout/VerticalCurvedList"/>
    <dgm:cxn modelId="{D35339C6-B666-4118-9350-B6FADE073370}" type="presParOf" srcId="{3BAE6CFB-8BA3-4C38-B01C-3B154608A676}" destId="{017AD46B-AF57-43C8-A615-91192894449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17601CC5-38BD-49F4-91FF-D83BFA861DA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BDC5C44F-B74F-45CD-92E4-2C85F0FFAF3E}">
      <dgm:prSet phldrT="[Text]" custT="1"/>
      <dgm:spPr/>
      <dgm:t>
        <a:bodyPr/>
        <a:lstStyle/>
        <a:p>
          <a:pPr algn="ctr"/>
          <a:r>
            <a:rPr lang="en-AU" sz="2000" dirty="0"/>
            <a:t>reviewing the contract or policies </a:t>
          </a:r>
          <a:endParaRPr lang="en-US" sz="2000" dirty="0"/>
        </a:p>
      </dgm:t>
    </dgm:pt>
    <dgm:pt modelId="{686FEE85-247F-4A4F-B8E9-DA1AF5784F74}" type="parTrans" cxnId="{B3840DDC-DB39-45F0-8BF6-257DB4D71579}">
      <dgm:prSet/>
      <dgm:spPr/>
      <dgm:t>
        <a:bodyPr/>
        <a:lstStyle/>
        <a:p>
          <a:pPr algn="ctr"/>
          <a:endParaRPr lang="en-US"/>
        </a:p>
      </dgm:t>
    </dgm:pt>
    <dgm:pt modelId="{270DFFFE-6F8B-4FA6-A842-938A2C3E2131}" type="sibTrans" cxnId="{B3840DDC-DB39-45F0-8BF6-257DB4D71579}">
      <dgm:prSet/>
      <dgm:spPr/>
      <dgm:t>
        <a:bodyPr/>
        <a:lstStyle/>
        <a:p>
          <a:pPr algn="ctr"/>
          <a:endParaRPr lang="en-US"/>
        </a:p>
      </dgm:t>
    </dgm:pt>
    <dgm:pt modelId="{16234F2C-52DB-4F82-A25B-7CEE1623180F}">
      <dgm:prSet phldrT="[Text]" custT="1"/>
      <dgm:spPr/>
      <dgm:t>
        <a:bodyPr/>
        <a:lstStyle/>
        <a:p>
          <a:pPr algn="ctr"/>
          <a:r>
            <a:rPr lang="en-AU" sz="2000" dirty="0"/>
            <a:t>filing a complaint or report </a:t>
          </a:r>
          <a:endParaRPr lang="en-US" sz="2000" dirty="0"/>
        </a:p>
      </dgm:t>
    </dgm:pt>
    <dgm:pt modelId="{23AA1701-A276-468C-A4F5-9D3CC45E4EC8}" type="parTrans" cxnId="{F704E00D-BAF7-4500-9506-5627FF17DACA}">
      <dgm:prSet/>
      <dgm:spPr/>
      <dgm:t>
        <a:bodyPr/>
        <a:lstStyle/>
        <a:p>
          <a:pPr algn="ctr"/>
          <a:endParaRPr lang="en-US"/>
        </a:p>
      </dgm:t>
    </dgm:pt>
    <dgm:pt modelId="{43F99E5F-E3AB-474F-85A2-9EF577729A58}" type="sibTrans" cxnId="{F704E00D-BAF7-4500-9506-5627FF17DACA}">
      <dgm:prSet/>
      <dgm:spPr/>
      <dgm:t>
        <a:bodyPr/>
        <a:lstStyle/>
        <a:p>
          <a:pPr algn="ctr"/>
          <a:endParaRPr lang="en-US"/>
        </a:p>
      </dgm:t>
    </dgm:pt>
    <dgm:pt modelId="{A0C76125-57D8-41E1-8142-3CCC11460A58}">
      <dgm:prSet custT="1"/>
      <dgm:spPr/>
      <dgm:t>
        <a:bodyPr/>
        <a:lstStyle/>
        <a:p>
          <a:pPr algn="ctr"/>
          <a:r>
            <a:rPr lang="en-AU" sz="2000" dirty="0"/>
            <a:t>consulting with a lawyer </a:t>
          </a:r>
          <a:endParaRPr lang="en-US" sz="2000" dirty="0"/>
        </a:p>
      </dgm:t>
    </dgm:pt>
    <dgm:pt modelId="{55DD27D1-17E7-4D8C-9EFC-9AA8D7108AF6}" type="parTrans" cxnId="{85CA8541-C1A8-4CF1-A01F-D873BAB1FF80}">
      <dgm:prSet/>
      <dgm:spPr/>
      <dgm:t>
        <a:bodyPr/>
        <a:lstStyle/>
        <a:p>
          <a:pPr algn="ctr"/>
          <a:endParaRPr lang="en-US"/>
        </a:p>
      </dgm:t>
    </dgm:pt>
    <dgm:pt modelId="{51C6DB23-950D-4060-8C90-1658DF86A9F6}" type="sibTrans" cxnId="{85CA8541-C1A8-4CF1-A01F-D873BAB1FF80}">
      <dgm:prSet/>
      <dgm:spPr/>
      <dgm:t>
        <a:bodyPr/>
        <a:lstStyle/>
        <a:p>
          <a:pPr algn="ctr"/>
          <a:endParaRPr lang="en-US"/>
        </a:p>
      </dgm:t>
    </dgm:pt>
    <dgm:pt modelId="{580AC57A-70F5-4094-803D-83D4C0D4B87C}">
      <dgm:prSet custT="1"/>
      <dgm:spPr/>
      <dgm:t>
        <a:bodyPr/>
        <a:lstStyle/>
        <a:p>
          <a:pPr algn="ctr"/>
          <a:r>
            <a:rPr lang="en-AU" sz="2000" dirty="0"/>
            <a:t>resolving the issue through ADR</a:t>
          </a:r>
          <a:endParaRPr lang="en-US" sz="2000" dirty="0"/>
        </a:p>
      </dgm:t>
    </dgm:pt>
    <dgm:pt modelId="{3333C7E3-8208-4A5D-96AE-757FD14F10C6}" type="parTrans" cxnId="{30D21C8D-0F81-4AD5-B2C1-C0C99541B38D}">
      <dgm:prSet/>
      <dgm:spPr/>
      <dgm:t>
        <a:bodyPr/>
        <a:lstStyle/>
        <a:p>
          <a:pPr algn="ctr"/>
          <a:endParaRPr lang="en-US"/>
        </a:p>
      </dgm:t>
    </dgm:pt>
    <dgm:pt modelId="{59B19D4F-20C8-4F1A-9370-E758E862470D}" type="sibTrans" cxnId="{30D21C8D-0F81-4AD5-B2C1-C0C99541B38D}">
      <dgm:prSet/>
      <dgm:spPr/>
      <dgm:t>
        <a:bodyPr/>
        <a:lstStyle/>
        <a:p>
          <a:pPr algn="ctr"/>
          <a:endParaRPr lang="en-US"/>
        </a:p>
      </dgm:t>
    </dgm:pt>
    <dgm:pt modelId="{DE8F0227-8126-456C-9AD5-2F43B08BFA26}">
      <dgm:prSet custT="1"/>
      <dgm:spPr/>
      <dgm:t>
        <a:bodyPr/>
        <a:lstStyle/>
        <a:p>
          <a:pPr algn="ctr"/>
          <a:r>
            <a:rPr lang="en-AU" sz="2000" dirty="0"/>
            <a:t>resolving the issue by litigation. </a:t>
          </a:r>
          <a:endParaRPr lang="en-US" sz="2200" dirty="0"/>
        </a:p>
      </dgm:t>
    </dgm:pt>
    <dgm:pt modelId="{38FB49ED-E400-4479-9582-DF0F14004F99}" type="parTrans" cxnId="{CD5C0B69-2F7E-49FD-ABD1-68603E0A3B49}">
      <dgm:prSet/>
      <dgm:spPr/>
      <dgm:t>
        <a:bodyPr/>
        <a:lstStyle/>
        <a:p>
          <a:pPr algn="ctr"/>
          <a:endParaRPr lang="en-US"/>
        </a:p>
      </dgm:t>
    </dgm:pt>
    <dgm:pt modelId="{B63BABA8-336F-445F-99AF-D5509AC677BA}" type="sibTrans" cxnId="{CD5C0B69-2F7E-49FD-ABD1-68603E0A3B49}">
      <dgm:prSet/>
      <dgm:spPr/>
      <dgm:t>
        <a:bodyPr/>
        <a:lstStyle/>
        <a:p>
          <a:pPr algn="ctr"/>
          <a:endParaRPr lang="en-US"/>
        </a:p>
      </dgm:t>
    </dgm:pt>
    <dgm:pt modelId="{B16F41CC-25A4-4413-9B1E-587D2DC40D0A}" type="pres">
      <dgm:prSet presAssocID="{17601CC5-38BD-49F4-91FF-D83BFA861DAC}" presName="linear" presStyleCnt="0">
        <dgm:presLayoutVars>
          <dgm:animLvl val="lvl"/>
          <dgm:resizeHandles val="exact"/>
        </dgm:presLayoutVars>
      </dgm:prSet>
      <dgm:spPr/>
    </dgm:pt>
    <dgm:pt modelId="{00AC3317-9792-4A34-9EDC-CA022F3DB35B}" type="pres">
      <dgm:prSet presAssocID="{BDC5C44F-B74F-45CD-92E4-2C85F0FFAF3E}" presName="parentText" presStyleLbl="node1" presStyleIdx="0" presStyleCnt="5">
        <dgm:presLayoutVars>
          <dgm:chMax val="0"/>
          <dgm:bulletEnabled val="1"/>
        </dgm:presLayoutVars>
      </dgm:prSet>
      <dgm:spPr/>
    </dgm:pt>
    <dgm:pt modelId="{B164FC1E-EB66-4F48-A957-9B60E8329847}" type="pres">
      <dgm:prSet presAssocID="{270DFFFE-6F8B-4FA6-A842-938A2C3E2131}" presName="spacer" presStyleCnt="0"/>
      <dgm:spPr/>
    </dgm:pt>
    <dgm:pt modelId="{842C8416-01B5-4AE1-BFD8-1CFF49F51DC5}" type="pres">
      <dgm:prSet presAssocID="{16234F2C-52DB-4F82-A25B-7CEE1623180F}" presName="parentText" presStyleLbl="node1" presStyleIdx="1" presStyleCnt="5">
        <dgm:presLayoutVars>
          <dgm:chMax val="0"/>
          <dgm:bulletEnabled val="1"/>
        </dgm:presLayoutVars>
      </dgm:prSet>
      <dgm:spPr/>
    </dgm:pt>
    <dgm:pt modelId="{80347222-FBA5-4B0B-862C-62396FE6C074}" type="pres">
      <dgm:prSet presAssocID="{43F99E5F-E3AB-474F-85A2-9EF577729A58}" presName="spacer" presStyleCnt="0"/>
      <dgm:spPr/>
    </dgm:pt>
    <dgm:pt modelId="{20C84C60-4B48-4A22-B0E9-99C329057980}" type="pres">
      <dgm:prSet presAssocID="{A0C76125-57D8-41E1-8142-3CCC11460A58}" presName="parentText" presStyleLbl="node1" presStyleIdx="2" presStyleCnt="5">
        <dgm:presLayoutVars>
          <dgm:chMax val="0"/>
          <dgm:bulletEnabled val="1"/>
        </dgm:presLayoutVars>
      </dgm:prSet>
      <dgm:spPr/>
    </dgm:pt>
    <dgm:pt modelId="{6FC4323B-C65B-4239-B5A6-D75A3C989F09}" type="pres">
      <dgm:prSet presAssocID="{51C6DB23-950D-4060-8C90-1658DF86A9F6}" presName="spacer" presStyleCnt="0"/>
      <dgm:spPr/>
    </dgm:pt>
    <dgm:pt modelId="{745475EC-682F-499D-BF4F-264A82DF417F}" type="pres">
      <dgm:prSet presAssocID="{580AC57A-70F5-4094-803D-83D4C0D4B87C}" presName="parentText" presStyleLbl="node1" presStyleIdx="3" presStyleCnt="5">
        <dgm:presLayoutVars>
          <dgm:chMax val="0"/>
          <dgm:bulletEnabled val="1"/>
        </dgm:presLayoutVars>
      </dgm:prSet>
      <dgm:spPr/>
    </dgm:pt>
    <dgm:pt modelId="{FE2B8AEA-F9C1-4C74-B647-44015C7DC07B}" type="pres">
      <dgm:prSet presAssocID="{59B19D4F-20C8-4F1A-9370-E758E862470D}" presName="spacer" presStyleCnt="0"/>
      <dgm:spPr/>
    </dgm:pt>
    <dgm:pt modelId="{4EC388F7-F22C-4362-B83A-96FD73C1E205}" type="pres">
      <dgm:prSet presAssocID="{DE8F0227-8126-456C-9AD5-2F43B08BFA26}" presName="parentText" presStyleLbl="node1" presStyleIdx="4" presStyleCnt="5">
        <dgm:presLayoutVars>
          <dgm:chMax val="0"/>
          <dgm:bulletEnabled val="1"/>
        </dgm:presLayoutVars>
      </dgm:prSet>
      <dgm:spPr/>
    </dgm:pt>
  </dgm:ptLst>
  <dgm:cxnLst>
    <dgm:cxn modelId="{F704E00D-BAF7-4500-9506-5627FF17DACA}" srcId="{17601CC5-38BD-49F4-91FF-D83BFA861DAC}" destId="{16234F2C-52DB-4F82-A25B-7CEE1623180F}" srcOrd="1" destOrd="0" parTransId="{23AA1701-A276-468C-A4F5-9D3CC45E4EC8}" sibTransId="{43F99E5F-E3AB-474F-85A2-9EF577729A58}"/>
    <dgm:cxn modelId="{DE05361F-E12B-4C3F-8257-06E2644ED314}" type="presOf" srcId="{16234F2C-52DB-4F82-A25B-7CEE1623180F}" destId="{842C8416-01B5-4AE1-BFD8-1CFF49F51DC5}" srcOrd="0" destOrd="0" presId="urn:microsoft.com/office/officeart/2005/8/layout/vList2"/>
    <dgm:cxn modelId="{056AB036-F8A2-4805-893E-37EB3EC3D7A9}" type="presOf" srcId="{17601CC5-38BD-49F4-91FF-D83BFA861DAC}" destId="{B16F41CC-25A4-4413-9B1E-587D2DC40D0A}" srcOrd="0" destOrd="0" presId="urn:microsoft.com/office/officeart/2005/8/layout/vList2"/>
    <dgm:cxn modelId="{85CA8541-C1A8-4CF1-A01F-D873BAB1FF80}" srcId="{17601CC5-38BD-49F4-91FF-D83BFA861DAC}" destId="{A0C76125-57D8-41E1-8142-3CCC11460A58}" srcOrd="2" destOrd="0" parTransId="{55DD27D1-17E7-4D8C-9EFC-9AA8D7108AF6}" sibTransId="{51C6DB23-950D-4060-8C90-1658DF86A9F6}"/>
    <dgm:cxn modelId="{CD5C0B69-2F7E-49FD-ABD1-68603E0A3B49}" srcId="{17601CC5-38BD-49F4-91FF-D83BFA861DAC}" destId="{DE8F0227-8126-456C-9AD5-2F43B08BFA26}" srcOrd="4" destOrd="0" parTransId="{38FB49ED-E400-4479-9582-DF0F14004F99}" sibTransId="{B63BABA8-336F-445F-99AF-D5509AC677BA}"/>
    <dgm:cxn modelId="{30D21C8D-0F81-4AD5-B2C1-C0C99541B38D}" srcId="{17601CC5-38BD-49F4-91FF-D83BFA861DAC}" destId="{580AC57A-70F5-4094-803D-83D4C0D4B87C}" srcOrd="3" destOrd="0" parTransId="{3333C7E3-8208-4A5D-96AE-757FD14F10C6}" sibTransId="{59B19D4F-20C8-4F1A-9370-E758E862470D}"/>
    <dgm:cxn modelId="{4998A198-3294-4863-BA4E-9B5C61D867DA}" type="presOf" srcId="{DE8F0227-8126-456C-9AD5-2F43B08BFA26}" destId="{4EC388F7-F22C-4362-B83A-96FD73C1E205}" srcOrd="0" destOrd="0" presId="urn:microsoft.com/office/officeart/2005/8/layout/vList2"/>
    <dgm:cxn modelId="{D5E4E2A4-0ECC-4C4B-A12D-E6624F71C5C3}" type="presOf" srcId="{580AC57A-70F5-4094-803D-83D4C0D4B87C}" destId="{745475EC-682F-499D-BF4F-264A82DF417F}" srcOrd="0" destOrd="0" presId="urn:microsoft.com/office/officeart/2005/8/layout/vList2"/>
    <dgm:cxn modelId="{E660D6AD-0059-431C-BFCB-755B97349EA3}" type="presOf" srcId="{A0C76125-57D8-41E1-8142-3CCC11460A58}" destId="{20C84C60-4B48-4A22-B0E9-99C329057980}" srcOrd="0" destOrd="0" presId="urn:microsoft.com/office/officeart/2005/8/layout/vList2"/>
    <dgm:cxn modelId="{B3840DDC-DB39-45F0-8BF6-257DB4D71579}" srcId="{17601CC5-38BD-49F4-91FF-D83BFA861DAC}" destId="{BDC5C44F-B74F-45CD-92E4-2C85F0FFAF3E}" srcOrd="0" destOrd="0" parTransId="{686FEE85-247F-4A4F-B8E9-DA1AF5784F74}" sibTransId="{270DFFFE-6F8B-4FA6-A842-938A2C3E2131}"/>
    <dgm:cxn modelId="{11AA4FE9-04B6-4589-9BE1-9189895C0317}" type="presOf" srcId="{BDC5C44F-B74F-45CD-92E4-2C85F0FFAF3E}" destId="{00AC3317-9792-4A34-9EDC-CA022F3DB35B}" srcOrd="0" destOrd="0" presId="urn:microsoft.com/office/officeart/2005/8/layout/vList2"/>
    <dgm:cxn modelId="{A58E8112-CF2E-40F3-AE4A-C09DF1E68FDD}" type="presParOf" srcId="{B16F41CC-25A4-4413-9B1E-587D2DC40D0A}" destId="{00AC3317-9792-4A34-9EDC-CA022F3DB35B}" srcOrd="0" destOrd="0" presId="urn:microsoft.com/office/officeart/2005/8/layout/vList2"/>
    <dgm:cxn modelId="{65755774-BC46-4DB0-AC00-84D2BF699AAC}" type="presParOf" srcId="{B16F41CC-25A4-4413-9B1E-587D2DC40D0A}" destId="{B164FC1E-EB66-4F48-A957-9B60E8329847}" srcOrd="1" destOrd="0" presId="urn:microsoft.com/office/officeart/2005/8/layout/vList2"/>
    <dgm:cxn modelId="{F07FDCA1-7539-4133-A55A-1D07EF7710A5}" type="presParOf" srcId="{B16F41CC-25A4-4413-9B1E-587D2DC40D0A}" destId="{842C8416-01B5-4AE1-BFD8-1CFF49F51DC5}" srcOrd="2" destOrd="0" presId="urn:microsoft.com/office/officeart/2005/8/layout/vList2"/>
    <dgm:cxn modelId="{DAAD8BD0-A17E-4436-89B5-BC92E13E0DD9}" type="presParOf" srcId="{B16F41CC-25A4-4413-9B1E-587D2DC40D0A}" destId="{80347222-FBA5-4B0B-862C-62396FE6C074}" srcOrd="3" destOrd="0" presId="urn:microsoft.com/office/officeart/2005/8/layout/vList2"/>
    <dgm:cxn modelId="{38C944F7-D4FD-4196-AB2B-4D572E403CF3}" type="presParOf" srcId="{B16F41CC-25A4-4413-9B1E-587D2DC40D0A}" destId="{20C84C60-4B48-4A22-B0E9-99C329057980}" srcOrd="4" destOrd="0" presId="urn:microsoft.com/office/officeart/2005/8/layout/vList2"/>
    <dgm:cxn modelId="{35CF4892-3EE2-4B07-9F55-A7529965D4CA}" type="presParOf" srcId="{B16F41CC-25A4-4413-9B1E-587D2DC40D0A}" destId="{6FC4323B-C65B-4239-B5A6-D75A3C989F09}" srcOrd="5" destOrd="0" presId="urn:microsoft.com/office/officeart/2005/8/layout/vList2"/>
    <dgm:cxn modelId="{14AB69F9-48B1-40FD-8EEA-0B242D713AE8}" type="presParOf" srcId="{B16F41CC-25A4-4413-9B1E-587D2DC40D0A}" destId="{745475EC-682F-499D-BF4F-264A82DF417F}" srcOrd="6" destOrd="0" presId="urn:microsoft.com/office/officeart/2005/8/layout/vList2"/>
    <dgm:cxn modelId="{4462D78A-73EA-4D2C-945C-FB55B0B4162A}" type="presParOf" srcId="{B16F41CC-25A4-4413-9B1E-587D2DC40D0A}" destId="{FE2B8AEA-F9C1-4C74-B647-44015C7DC07B}" srcOrd="7" destOrd="0" presId="urn:microsoft.com/office/officeart/2005/8/layout/vList2"/>
    <dgm:cxn modelId="{48D958A4-78E4-4673-AAC9-9C49E6414C34}" type="presParOf" srcId="{B16F41CC-25A4-4413-9B1E-587D2DC40D0A}" destId="{4EC388F7-F22C-4362-B83A-96FD73C1E205}"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23ADC29-E4DD-4846-B129-C0DCB55EF26A}"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6B191CFB-A538-4415-9260-CB288DBC2B73}">
      <dgm:prSet phldrT="[Text]" custT="1"/>
      <dgm:spPr/>
      <dgm:t>
        <a:bodyPr/>
        <a:lstStyle/>
        <a:p>
          <a:pPr>
            <a:buFont typeface="Wingdings" panose="05000000000000000000" pitchFamily="2" charset="2"/>
            <a:buChar char=""/>
          </a:pPr>
          <a:r>
            <a:rPr lang="en-AU" sz="2000" dirty="0"/>
            <a:t>equal opportunity</a:t>
          </a:r>
          <a:endParaRPr lang="en-US" sz="2000" dirty="0"/>
        </a:p>
      </dgm:t>
    </dgm:pt>
    <dgm:pt modelId="{705C8AD2-090A-4113-A649-24A7B7711B65}" type="parTrans" cxnId="{B5648FC1-6D26-4546-B47A-7C1C33561F2B}">
      <dgm:prSet/>
      <dgm:spPr/>
      <dgm:t>
        <a:bodyPr/>
        <a:lstStyle/>
        <a:p>
          <a:endParaRPr lang="en-US"/>
        </a:p>
      </dgm:t>
    </dgm:pt>
    <dgm:pt modelId="{E2073FFC-2A79-4D0E-93B6-83CF24F90F9E}" type="sibTrans" cxnId="{B5648FC1-6D26-4546-B47A-7C1C33561F2B}">
      <dgm:prSet/>
      <dgm:spPr/>
      <dgm:t>
        <a:bodyPr/>
        <a:lstStyle/>
        <a:p>
          <a:endParaRPr lang="en-US"/>
        </a:p>
      </dgm:t>
    </dgm:pt>
    <dgm:pt modelId="{AD76EA46-16D9-4146-8B0B-719B79D25CA3}">
      <dgm:prSet custT="1"/>
      <dgm:spPr/>
      <dgm:t>
        <a:bodyPr/>
        <a:lstStyle/>
        <a:p>
          <a:pPr>
            <a:buFont typeface="Wingdings" panose="05000000000000000000" pitchFamily="2" charset="2"/>
            <a:buChar char=""/>
          </a:pPr>
          <a:r>
            <a:rPr lang="en-AU" sz="2000" dirty="0"/>
            <a:t>vocational and training programs</a:t>
          </a:r>
          <a:endParaRPr lang="en-PH" sz="2000" dirty="0"/>
        </a:p>
      </dgm:t>
    </dgm:pt>
    <dgm:pt modelId="{0C758606-7350-4470-9A10-CEBBC6E42F6B}" type="parTrans" cxnId="{C971E9BE-FAA8-4B48-BDA1-DE8E244AAEF7}">
      <dgm:prSet/>
      <dgm:spPr/>
      <dgm:t>
        <a:bodyPr/>
        <a:lstStyle/>
        <a:p>
          <a:endParaRPr lang="en-AU"/>
        </a:p>
      </dgm:t>
    </dgm:pt>
    <dgm:pt modelId="{1685A72E-0C36-46D0-ADCA-5C48CA238693}" type="sibTrans" cxnId="{C971E9BE-FAA8-4B48-BDA1-DE8E244AAEF7}">
      <dgm:prSet/>
      <dgm:spPr/>
      <dgm:t>
        <a:bodyPr/>
        <a:lstStyle/>
        <a:p>
          <a:endParaRPr lang="en-AU"/>
        </a:p>
      </dgm:t>
    </dgm:pt>
    <dgm:pt modelId="{8AC06563-C14F-485F-B22E-A9791963E03B}">
      <dgm:prSet custT="1"/>
      <dgm:spPr/>
      <dgm:t>
        <a:bodyPr/>
        <a:lstStyle/>
        <a:p>
          <a:pPr>
            <a:buFont typeface="Wingdings" panose="05000000000000000000" pitchFamily="2" charset="2"/>
            <a:buChar char=""/>
          </a:pPr>
          <a:r>
            <a:rPr lang="en-AU" sz="2000" dirty="0"/>
            <a:t>remuneration</a:t>
          </a:r>
          <a:endParaRPr lang="en-PH" sz="2000" dirty="0"/>
        </a:p>
      </dgm:t>
    </dgm:pt>
    <dgm:pt modelId="{C629EBEE-71AE-47F6-B80D-7E76335C8902}" type="parTrans" cxnId="{8D59DA95-5E5A-4D48-B3DC-BF0FCB03EAFD}">
      <dgm:prSet/>
      <dgm:spPr/>
      <dgm:t>
        <a:bodyPr/>
        <a:lstStyle/>
        <a:p>
          <a:endParaRPr lang="en-AU"/>
        </a:p>
      </dgm:t>
    </dgm:pt>
    <dgm:pt modelId="{C219D107-BC90-4834-B74F-1894FEB398E4}" type="sibTrans" cxnId="{8D59DA95-5E5A-4D48-B3DC-BF0FCB03EAFD}">
      <dgm:prSet/>
      <dgm:spPr/>
      <dgm:t>
        <a:bodyPr/>
        <a:lstStyle/>
        <a:p>
          <a:endParaRPr lang="en-AU"/>
        </a:p>
      </dgm:t>
    </dgm:pt>
    <dgm:pt modelId="{40B27A99-7EC5-4C90-968E-89B22E2711A7}">
      <dgm:prSet custT="1"/>
      <dgm:spPr/>
      <dgm:t>
        <a:bodyPr/>
        <a:lstStyle/>
        <a:p>
          <a:pPr>
            <a:buFont typeface="Wingdings" panose="05000000000000000000" pitchFamily="2" charset="2"/>
            <a:buChar char=""/>
          </a:pPr>
          <a:r>
            <a:rPr lang="en-AU" sz="2000" dirty="0"/>
            <a:t>safe and healthy working conditions</a:t>
          </a:r>
          <a:endParaRPr lang="en-PH" sz="2000" dirty="0"/>
        </a:p>
      </dgm:t>
    </dgm:pt>
    <dgm:pt modelId="{D9B103C1-3896-4D22-BB22-516559F45222}" type="parTrans" cxnId="{9069D280-8C82-4CDC-A14E-259FB91AA2A3}">
      <dgm:prSet/>
      <dgm:spPr/>
      <dgm:t>
        <a:bodyPr/>
        <a:lstStyle/>
        <a:p>
          <a:endParaRPr lang="en-AU"/>
        </a:p>
      </dgm:t>
    </dgm:pt>
    <dgm:pt modelId="{1D3F1544-C658-427E-8402-6D5483C9CDDA}" type="sibTrans" cxnId="{9069D280-8C82-4CDC-A14E-259FB91AA2A3}">
      <dgm:prSet/>
      <dgm:spPr/>
      <dgm:t>
        <a:bodyPr/>
        <a:lstStyle/>
        <a:p>
          <a:endParaRPr lang="en-AU"/>
        </a:p>
      </dgm:t>
    </dgm:pt>
    <dgm:pt modelId="{1581FB14-5F1E-4654-BC25-71A71FDAA7CF}">
      <dgm:prSet custT="1"/>
      <dgm:spPr/>
      <dgm:t>
        <a:bodyPr/>
        <a:lstStyle/>
        <a:p>
          <a:pPr>
            <a:buFont typeface="Wingdings" panose="05000000000000000000" pitchFamily="2" charset="2"/>
            <a:buChar char=""/>
          </a:pPr>
          <a:r>
            <a:rPr lang="en-AU" sz="2000" dirty="0"/>
            <a:t>promotion and advancement at work</a:t>
          </a:r>
          <a:endParaRPr lang="en-PH" sz="2000" dirty="0"/>
        </a:p>
      </dgm:t>
    </dgm:pt>
    <dgm:pt modelId="{269132D3-A846-4ACE-9343-D9F610B06218}" type="parTrans" cxnId="{EC3AA6AF-498E-461E-9DAF-8F159EAD7109}">
      <dgm:prSet/>
      <dgm:spPr/>
      <dgm:t>
        <a:bodyPr/>
        <a:lstStyle/>
        <a:p>
          <a:endParaRPr lang="en-AU"/>
        </a:p>
      </dgm:t>
    </dgm:pt>
    <dgm:pt modelId="{66C1E43C-9313-4278-92FE-62ED88B9D8ED}" type="sibTrans" cxnId="{EC3AA6AF-498E-461E-9DAF-8F159EAD7109}">
      <dgm:prSet/>
      <dgm:spPr/>
      <dgm:t>
        <a:bodyPr/>
        <a:lstStyle/>
        <a:p>
          <a:endParaRPr lang="en-AU"/>
        </a:p>
      </dgm:t>
    </dgm:pt>
    <dgm:pt modelId="{E74A65C5-3DA5-4B87-860A-D048C64E6447}">
      <dgm:prSet custT="1"/>
      <dgm:spPr/>
      <dgm:t>
        <a:bodyPr/>
        <a:lstStyle/>
        <a:p>
          <a:pPr>
            <a:buFont typeface="Wingdings" panose="05000000000000000000" pitchFamily="2" charset="2"/>
            <a:buChar char=""/>
          </a:pPr>
          <a:r>
            <a:rPr lang="en-AU" sz="2000" dirty="0"/>
            <a:t>rest and leisure</a:t>
          </a:r>
          <a:endParaRPr lang="en-PH" sz="2000" dirty="0"/>
        </a:p>
      </dgm:t>
    </dgm:pt>
    <dgm:pt modelId="{1E9274A5-30D2-42CA-B1F1-611EB1D2174A}" type="parTrans" cxnId="{FE8F437E-EB57-4A4B-9754-217DF08DDB9A}">
      <dgm:prSet/>
      <dgm:spPr/>
      <dgm:t>
        <a:bodyPr/>
        <a:lstStyle/>
        <a:p>
          <a:endParaRPr lang="en-AU"/>
        </a:p>
      </dgm:t>
    </dgm:pt>
    <dgm:pt modelId="{FA6BBC26-C712-461B-94F6-FB2769AA5FFB}" type="sibTrans" cxnId="{FE8F437E-EB57-4A4B-9754-217DF08DDB9A}">
      <dgm:prSet/>
      <dgm:spPr/>
      <dgm:t>
        <a:bodyPr/>
        <a:lstStyle/>
        <a:p>
          <a:endParaRPr lang="en-AU"/>
        </a:p>
      </dgm:t>
    </dgm:pt>
    <dgm:pt modelId="{DB5A5D12-AB56-4D70-83AB-FF6A8B354562}">
      <dgm:prSet custT="1"/>
      <dgm:spPr/>
      <dgm:t>
        <a:bodyPr/>
        <a:lstStyle/>
        <a:p>
          <a:pPr>
            <a:buFont typeface="Wingdings" panose="05000000000000000000" pitchFamily="2" charset="2"/>
            <a:buChar char=""/>
          </a:pPr>
          <a:r>
            <a:rPr lang="en-AU" sz="2000" dirty="0"/>
            <a:t>hours of work</a:t>
          </a:r>
          <a:endParaRPr lang="en-PH" sz="2000" dirty="0"/>
        </a:p>
      </dgm:t>
    </dgm:pt>
    <dgm:pt modelId="{BD665E70-F3C8-4221-9BB8-BD6A0F41B884}" type="parTrans" cxnId="{C0925DE6-8D74-411C-9F73-E6B2959EB47E}">
      <dgm:prSet/>
      <dgm:spPr/>
      <dgm:t>
        <a:bodyPr/>
        <a:lstStyle/>
        <a:p>
          <a:endParaRPr lang="en-AU"/>
        </a:p>
      </dgm:t>
    </dgm:pt>
    <dgm:pt modelId="{75A6829B-817A-49EC-A6CA-435B29FA2E77}" type="sibTrans" cxnId="{C0925DE6-8D74-411C-9F73-E6B2959EB47E}">
      <dgm:prSet/>
      <dgm:spPr/>
      <dgm:t>
        <a:bodyPr/>
        <a:lstStyle/>
        <a:p>
          <a:endParaRPr lang="en-AU"/>
        </a:p>
      </dgm:t>
    </dgm:pt>
    <dgm:pt modelId="{7F55621D-C022-4538-9864-AA939D597389}">
      <dgm:prSet custT="1"/>
      <dgm:spPr/>
      <dgm:t>
        <a:bodyPr/>
        <a:lstStyle/>
        <a:p>
          <a:pPr>
            <a:buFont typeface="Wingdings" panose="05000000000000000000" pitchFamily="2" charset="2"/>
            <a:buChar char=""/>
          </a:pPr>
          <a:r>
            <a:rPr lang="en-AU" sz="2000" dirty="0"/>
            <a:t>measures against discrimination</a:t>
          </a:r>
          <a:endParaRPr lang="en-PH" sz="2000" dirty="0"/>
        </a:p>
      </dgm:t>
    </dgm:pt>
    <dgm:pt modelId="{9B5063E2-9104-4C6D-8423-3830BB75A1F8}" type="parTrans" cxnId="{38104169-C22E-4FBC-B95D-7A15E1F8FDA3}">
      <dgm:prSet/>
      <dgm:spPr/>
      <dgm:t>
        <a:bodyPr/>
        <a:lstStyle/>
        <a:p>
          <a:endParaRPr lang="en-AU"/>
        </a:p>
      </dgm:t>
    </dgm:pt>
    <dgm:pt modelId="{4C7C89A6-9C0E-4415-BA0D-B5BD4C9C3326}" type="sibTrans" cxnId="{38104169-C22E-4FBC-B95D-7A15E1F8FDA3}">
      <dgm:prSet/>
      <dgm:spPr/>
      <dgm:t>
        <a:bodyPr/>
        <a:lstStyle/>
        <a:p>
          <a:endParaRPr lang="en-AU"/>
        </a:p>
      </dgm:t>
    </dgm:pt>
    <dgm:pt modelId="{567FF4D7-D8E8-4E8C-BDCF-76132474AF7D}">
      <dgm:prSet custT="1"/>
      <dgm:spPr/>
      <dgm:t>
        <a:bodyPr/>
        <a:lstStyle/>
        <a:p>
          <a:pPr>
            <a:buFont typeface="Wingdings" panose="05000000000000000000" pitchFamily="2" charset="2"/>
            <a:buChar char=""/>
          </a:pPr>
          <a:r>
            <a:rPr lang="en-AU" sz="2000" dirty="0"/>
            <a:t>trade unions</a:t>
          </a:r>
          <a:endParaRPr lang="en-PH" sz="2000" dirty="0"/>
        </a:p>
      </dgm:t>
    </dgm:pt>
    <dgm:pt modelId="{02F54B07-0455-48E8-A42B-34BB154A0F55}" type="parTrans" cxnId="{A99AD8C4-29F7-4C9A-896E-0BBF5A0CD122}">
      <dgm:prSet/>
      <dgm:spPr/>
      <dgm:t>
        <a:bodyPr/>
        <a:lstStyle/>
        <a:p>
          <a:endParaRPr lang="en-AU"/>
        </a:p>
      </dgm:t>
    </dgm:pt>
    <dgm:pt modelId="{42DD026E-3D84-47AC-B680-B1A9E921EF96}" type="sibTrans" cxnId="{A99AD8C4-29F7-4C9A-896E-0BBF5A0CD122}">
      <dgm:prSet/>
      <dgm:spPr/>
      <dgm:t>
        <a:bodyPr/>
        <a:lstStyle/>
        <a:p>
          <a:endParaRPr lang="en-AU"/>
        </a:p>
      </dgm:t>
    </dgm:pt>
    <dgm:pt modelId="{34E9598F-A5B0-461D-8E0A-E263932B32B4}">
      <dgm:prSet custT="1"/>
      <dgm:spPr/>
      <dgm:t>
        <a:bodyPr/>
        <a:lstStyle/>
        <a:p>
          <a:pPr>
            <a:buFont typeface="Wingdings" panose="05000000000000000000" pitchFamily="2" charset="2"/>
            <a:buChar char=""/>
          </a:pPr>
          <a:r>
            <a:rPr lang="en-AU" sz="2000" dirty="0"/>
            <a:t>physical accessibility for people with disability.</a:t>
          </a:r>
          <a:endParaRPr lang="en-PH" sz="2000" dirty="0"/>
        </a:p>
      </dgm:t>
    </dgm:pt>
    <dgm:pt modelId="{B90540A7-10C9-430F-881E-EA2C7B79CF3E}" type="parTrans" cxnId="{E4E6FF7C-B853-4066-9D8E-54C74A00D1A2}">
      <dgm:prSet/>
      <dgm:spPr/>
      <dgm:t>
        <a:bodyPr/>
        <a:lstStyle/>
        <a:p>
          <a:endParaRPr lang="en-AU"/>
        </a:p>
      </dgm:t>
    </dgm:pt>
    <dgm:pt modelId="{60673DD1-8DD4-4203-A1B8-16274A698C55}" type="sibTrans" cxnId="{E4E6FF7C-B853-4066-9D8E-54C74A00D1A2}">
      <dgm:prSet/>
      <dgm:spPr/>
      <dgm:t>
        <a:bodyPr/>
        <a:lstStyle/>
        <a:p>
          <a:endParaRPr lang="en-AU"/>
        </a:p>
      </dgm:t>
    </dgm:pt>
    <dgm:pt modelId="{5FCA6000-AC49-43FA-9E6C-F3E48A9722FA}" type="pres">
      <dgm:prSet presAssocID="{E23ADC29-E4DD-4846-B129-C0DCB55EF26A}" presName="diagram" presStyleCnt="0">
        <dgm:presLayoutVars>
          <dgm:dir/>
          <dgm:resizeHandles val="exact"/>
        </dgm:presLayoutVars>
      </dgm:prSet>
      <dgm:spPr/>
    </dgm:pt>
    <dgm:pt modelId="{4C5CBA38-CBB5-4086-92FD-C81BF4BBB3B5}" type="pres">
      <dgm:prSet presAssocID="{6B191CFB-A538-4415-9260-CB288DBC2B73}" presName="node" presStyleLbl="node1" presStyleIdx="0" presStyleCnt="10">
        <dgm:presLayoutVars>
          <dgm:bulletEnabled val="1"/>
        </dgm:presLayoutVars>
      </dgm:prSet>
      <dgm:spPr/>
    </dgm:pt>
    <dgm:pt modelId="{CAB92AC4-F4D2-480F-B3ED-D76D1D451D2E}" type="pres">
      <dgm:prSet presAssocID="{E2073FFC-2A79-4D0E-93B6-83CF24F90F9E}" presName="sibTrans" presStyleCnt="0"/>
      <dgm:spPr/>
    </dgm:pt>
    <dgm:pt modelId="{03CD825F-21EF-45E8-90F3-5371B81F210A}" type="pres">
      <dgm:prSet presAssocID="{AD76EA46-16D9-4146-8B0B-719B79D25CA3}" presName="node" presStyleLbl="node1" presStyleIdx="1" presStyleCnt="10">
        <dgm:presLayoutVars>
          <dgm:bulletEnabled val="1"/>
        </dgm:presLayoutVars>
      </dgm:prSet>
      <dgm:spPr/>
    </dgm:pt>
    <dgm:pt modelId="{8B3E9115-F027-49C6-A33E-51DE8AE1A9F5}" type="pres">
      <dgm:prSet presAssocID="{1685A72E-0C36-46D0-ADCA-5C48CA238693}" presName="sibTrans" presStyleCnt="0"/>
      <dgm:spPr/>
    </dgm:pt>
    <dgm:pt modelId="{9C1A0376-0502-41D7-9D7E-7829FFCB8FA3}" type="pres">
      <dgm:prSet presAssocID="{8AC06563-C14F-485F-B22E-A9791963E03B}" presName="node" presStyleLbl="node1" presStyleIdx="2" presStyleCnt="10">
        <dgm:presLayoutVars>
          <dgm:bulletEnabled val="1"/>
        </dgm:presLayoutVars>
      </dgm:prSet>
      <dgm:spPr/>
    </dgm:pt>
    <dgm:pt modelId="{81877175-5B9F-40E4-A5FE-B5681A1379CE}" type="pres">
      <dgm:prSet presAssocID="{C219D107-BC90-4834-B74F-1894FEB398E4}" presName="sibTrans" presStyleCnt="0"/>
      <dgm:spPr/>
    </dgm:pt>
    <dgm:pt modelId="{55E69891-3E85-49F6-AC98-5C81583A517D}" type="pres">
      <dgm:prSet presAssocID="{40B27A99-7EC5-4C90-968E-89B22E2711A7}" presName="node" presStyleLbl="node1" presStyleIdx="3" presStyleCnt="10">
        <dgm:presLayoutVars>
          <dgm:bulletEnabled val="1"/>
        </dgm:presLayoutVars>
      </dgm:prSet>
      <dgm:spPr/>
    </dgm:pt>
    <dgm:pt modelId="{5A9900DE-1C2C-487E-8483-F9DC3840F884}" type="pres">
      <dgm:prSet presAssocID="{1D3F1544-C658-427E-8402-6D5483C9CDDA}" presName="sibTrans" presStyleCnt="0"/>
      <dgm:spPr/>
    </dgm:pt>
    <dgm:pt modelId="{1955B8DA-9BF3-4125-A9D6-0989377E29A2}" type="pres">
      <dgm:prSet presAssocID="{1581FB14-5F1E-4654-BC25-71A71FDAA7CF}" presName="node" presStyleLbl="node1" presStyleIdx="4" presStyleCnt="10">
        <dgm:presLayoutVars>
          <dgm:bulletEnabled val="1"/>
        </dgm:presLayoutVars>
      </dgm:prSet>
      <dgm:spPr/>
    </dgm:pt>
    <dgm:pt modelId="{4FA6FF0A-7759-4DBC-AF93-66E53D26403E}" type="pres">
      <dgm:prSet presAssocID="{66C1E43C-9313-4278-92FE-62ED88B9D8ED}" presName="sibTrans" presStyleCnt="0"/>
      <dgm:spPr/>
    </dgm:pt>
    <dgm:pt modelId="{A64B708C-C864-45E8-87EF-923E91736E8C}" type="pres">
      <dgm:prSet presAssocID="{E74A65C5-3DA5-4B87-860A-D048C64E6447}" presName="node" presStyleLbl="node1" presStyleIdx="5" presStyleCnt="10">
        <dgm:presLayoutVars>
          <dgm:bulletEnabled val="1"/>
        </dgm:presLayoutVars>
      </dgm:prSet>
      <dgm:spPr/>
    </dgm:pt>
    <dgm:pt modelId="{6F179337-FFD2-4464-8D7A-AEFB8C9B7AB7}" type="pres">
      <dgm:prSet presAssocID="{FA6BBC26-C712-461B-94F6-FB2769AA5FFB}" presName="sibTrans" presStyleCnt="0"/>
      <dgm:spPr/>
    </dgm:pt>
    <dgm:pt modelId="{CDCA91AB-CECB-4634-A7F8-96A190E6E87F}" type="pres">
      <dgm:prSet presAssocID="{DB5A5D12-AB56-4D70-83AB-FF6A8B354562}" presName="node" presStyleLbl="node1" presStyleIdx="6" presStyleCnt="10">
        <dgm:presLayoutVars>
          <dgm:bulletEnabled val="1"/>
        </dgm:presLayoutVars>
      </dgm:prSet>
      <dgm:spPr/>
    </dgm:pt>
    <dgm:pt modelId="{7E22B03B-25D7-440A-BBF0-175A7B2F6A7B}" type="pres">
      <dgm:prSet presAssocID="{75A6829B-817A-49EC-A6CA-435B29FA2E77}" presName="sibTrans" presStyleCnt="0"/>
      <dgm:spPr/>
    </dgm:pt>
    <dgm:pt modelId="{7E541102-77A5-4B03-B8E4-7D8721D7DEA1}" type="pres">
      <dgm:prSet presAssocID="{7F55621D-C022-4538-9864-AA939D597389}" presName="node" presStyleLbl="node1" presStyleIdx="7" presStyleCnt="10">
        <dgm:presLayoutVars>
          <dgm:bulletEnabled val="1"/>
        </dgm:presLayoutVars>
      </dgm:prSet>
      <dgm:spPr/>
    </dgm:pt>
    <dgm:pt modelId="{8B90A968-03BD-4936-B414-06FF07CE5886}" type="pres">
      <dgm:prSet presAssocID="{4C7C89A6-9C0E-4415-BA0D-B5BD4C9C3326}" presName="sibTrans" presStyleCnt="0"/>
      <dgm:spPr/>
    </dgm:pt>
    <dgm:pt modelId="{2F6B6CC9-8A21-4E36-A352-9F170B952908}" type="pres">
      <dgm:prSet presAssocID="{567FF4D7-D8E8-4E8C-BDCF-76132474AF7D}" presName="node" presStyleLbl="node1" presStyleIdx="8" presStyleCnt="10">
        <dgm:presLayoutVars>
          <dgm:bulletEnabled val="1"/>
        </dgm:presLayoutVars>
      </dgm:prSet>
      <dgm:spPr/>
    </dgm:pt>
    <dgm:pt modelId="{DA3AF698-7140-400F-B759-D5C31B2981BD}" type="pres">
      <dgm:prSet presAssocID="{42DD026E-3D84-47AC-B680-B1A9E921EF96}" presName="sibTrans" presStyleCnt="0"/>
      <dgm:spPr/>
    </dgm:pt>
    <dgm:pt modelId="{FD25342F-E1DC-464B-8FF0-61B75F8A2C1C}" type="pres">
      <dgm:prSet presAssocID="{34E9598F-A5B0-461D-8E0A-E263932B32B4}" presName="node" presStyleLbl="node1" presStyleIdx="9" presStyleCnt="10">
        <dgm:presLayoutVars>
          <dgm:bulletEnabled val="1"/>
        </dgm:presLayoutVars>
      </dgm:prSet>
      <dgm:spPr/>
    </dgm:pt>
  </dgm:ptLst>
  <dgm:cxnLst>
    <dgm:cxn modelId="{52264407-ECC8-4DB0-B592-2C4BDF8E17CB}" type="presOf" srcId="{7F55621D-C022-4538-9864-AA939D597389}" destId="{7E541102-77A5-4B03-B8E4-7D8721D7DEA1}" srcOrd="0" destOrd="0" presId="urn:microsoft.com/office/officeart/2005/8/layout/default"/>
    <dgm:cxn modelId="{2D854115-69DD-4D5D-AFFB-2A96B5AAB534}" type="presOf" srcId="{6B191CFB-A538-4415-9260-CB288DBC2B73}" destId="{4C5CBA38-CBB5-4086-92FD-C81BF4BBB3B5}" srcOrd="0" destOrd="0" presId="urn:microsoft.com/office/officeart/2005/8/layout/default"/>
    <dgm:cxn modelId="{AA15412B-2C14-4574-990C-7710579A5A99}" type="presOf" srcId="{567FF4D7-D8E8-4E8C-BDCF-76132474AF7D}" destId="{2F6B6CC9-8A21-4E36-A352-9F170B952908}" srcOrd="0" destOrd="0" presId="urn:microsoft.com/office/officeart/2005/8/layout/default"/>
    <dgm:cxn modelId="{38104169-C22E-4FBC-B95D-7A15E1F8FDA3}" srcId="{E23ADC29-E4DD-4846-B129-C0DCB55EF26A}" destId="{7F55621D-C022-4538-9864-AA939D597389}" srcOrd="7" destOrd="0" parTransId="{9B5063E2-9104-4C6D-8423-3830BB75A1F8}" sibTransId="{4C7C89A6-9C0E-4415-BA0D-B5BD4C9C3326}"/>
    <dgm:cxn modelId="{2D9A5D6A-7BE1-4F33-8DCF-7A5ABE1DC441}" type="presOf" srcId="{DB5A5D12-AB56-4D70-83AB-FF6A8B354562}" destId="{CDCA91AB-CECB-4634-A7F8-96A190E6E87F}" srcOrd="0" destOrd="0" presId="urn:microsoft.com/office/officeart/2005/8/layout/default"/>
    <dgm:cxn modelId="{82013F53-AE51-4144-982F-305434D47A0F}" type="presOf" srcId="{34E9598F-A5B0-461D-8E0A-E263932B32B4}" destId="{FD25342F-E1DC-464B-8FF0-61B75F8A2C1C}" srcOrd="0" destOrd="0" presId="urn:microsoft.com/office/officeart/2005/8/layout/default"/>
    <dgm:cxn modelId="{E4E6FF7C-B853-4066-9D8E-54C74A00D1A2}" srcId="{E23ADC29-E4DD-4846-B129-C0DCB55EF26A}" destId="{34E9598F-A5B0-461D-8E0A-E263932B32B4}" srcOrd="9" destOrd="0" parTransId="{B90540A7-10C9-430F-881E-EA2C7B79CF3E}" sibTransId="{60673DD1-8DD4-4203-A1B8-16274A698C55}"/>
    <dgm:cxn modelId="{FE8F437E-EB57-4A4B-9754-217DF08DDB9A}" srcId="{E23ADC29-E4DD-4846-B129-C0DCB55EF26A}" destId="{E74A65C5-3DA5-4B87-860A-D048C64E6447}" srcOrd="5" destOrd="0" parTransId="{1E9274A5-30D2-42CA-B1F1-611EB1D2174A}" sibTransId="{FA6BBC26-C712-461B-94F6-FB2769AA5FFB}"/>
    <dgm:cxn modelId="{9069D280-8C82-4CDC-A14E-259FB91AA2A3}" srcId="{E23ADC29-E4DD-4846-B129-C0DCB55EF26A}" destId="{40B27A99-7EC5-4C90-968E-89B22E2711A7}" srcOrd="3" destOrd="0" parTransId="{D9B103C1-3896-4D22-BB22-516559F45222}" sibTransId="{1D3F1544-C658-427E-8402-6D5483C9CDDA}"/>
    <dgm:cxn modelId="{50587E92-D587-4C0E-BF6F-B8D402E9AE9B}" type="presOf" srcId="{E74A65C5-3DA5-4B87-860A-D048C64E6447}" destId="{A64B708C-C864-45E8-87EF-923E91736E8C}" srcOrd="0" destOrd="0" presId="urn:microsoft.com/office/officeart/2005/8/layout/default"/>
    <dgm:cxn modelId="{8D59DA95-5E5A-4D48-B3DC-BF0FCB03EAFD}" srcId="{E23ADC29-E4DD-4846-B129-C0DCB55EF26A}" destId="{8AC06563-C14F-485F-B22E-A9791963E03B}" srcOrd="2" destOrd="0" parTransId="{C629EBEE-71AE-47F6-B80D-7E76335C8902}" sibTransId="{C219D107-BC90-4834-B74F-1894FEB398E4}"/>
    <dgm:cxn modelId="{EC3AA6AF-498E-461E-9DAF-8F159EAD7109}" srcId="{E23ADC29-E4DD-4846-B129-C0DCB55EF26A}" destId="{1581FB14-5F1E-4654-BC25-71A71FDAA7CF}" srcOrd="4" destOrd="0" parTransId="{269132D3-A846-4ACE-9343-D9F610B06218}" sibTransId="{66C1E43C-9313-4278-92FE-62ED88B9D8ED}"/>
    <dgm:cxn modelId="{46AA92B0-2947-4E08-A923-A473599128FE}" type="presOf" srcId="{40B27A99-7EC5-4C90-968E-89B22E2711A7}" destId="{55E69891-3E85-49F6-AC98-5C81583A517D}" srcOrd="0" destOrd="0" presId="urn:microsoft.com/office/officeart/2005/8/layout/default"/>
    <dgm:cxn modelId="{ADA8FDBD-F196-4A75-B01A-006E9F2249E7}" type="presOf" srcId="{E23ADC29-E4DD-4846-B129-C0DCB55EF26A}" destId="{5FCA6000-AC49-43FA-9E6C-F3E48A9722FA}" srcOrd="0" destOrd="0" presId="urn:microsoft.com/office/officeart/2005/8/layout/default"/>
    <dgm:cxn modelId="{C971E9BE-FAA8-4B48-BDA1-DE8E244AAEF7}" srcId="{E23ADC29-E4DD-4846-B129-C0DCB55EF26A}" destId="{AD76EA46-16D9-4146-8B0B-719B79D25CA3}" srcOrd="1" destOrd="0" parTransId="{0C758606-7350-4470-9A10-CEBBC6E42F6B}" sibTransId="{1685A72E-0C36-46D0-ADCA-5C48CA238693}"/>
    <dgm:cxn modelId="{B5648FC1-6D26-4546-B47A-7C1C33561F2B}" srcId="{E23ADC29-E4DD-4846-B129-C0DCB55EF26A}" destId="{6B191CFB-A538-4415-9260-CB288DBC2B73}" srcOrd="0" destOrd="0" parTransId="{705C8AD2-090A-4113-A649-24A7B7711B65}" sibTransId="{E2073FFC-2A79-4D0E-93B6-83CF24F90F9E}"/>
    <dgm:cxn modelId="{A99AD8C4-29F7-4C9A-896E-0BBF5A0CD122}" srcId="{E23ADC29-E4DD-4846-B129-C0DCB55EF26A}" destId="{567FF4D7-D8E8-4E8C-BDCF-76132474AF7D}" srcOrd="8" destOrd="0" parTransId="{02F54B07-0455-48E8-A42B-34BB154A0F55}" sibTransId="{42DD026E-3D84-47AC-B680-B1A9E921EF96}"/>
    <dgm:cxn modelId="{9481B8C9-600E-49A7-9574-F52267365504}" type="presOf" srcId="{8AC06563-C14F-485F-B22E-A9791963E03B}" destId="{9C1A0376-0502-41D7-9D7E-7829FFCB8FA3}" srcOrd="0" destOrd="0" presId="urn:microsoft.com/office/officeart/2005/8/layout/default"/>
    <dgm:cxn modelId="{C0925DE6-8D74-411C-9F73-E6B2959EB47E}" srcId="{E23ADC29-E4DD-4846-B129-C0DCB55EF26A}" destId="{DB5A5D12-AB56-4D70-83AB-FF6A8B354562}" srcOrd="6" destOrd="0" parTransId="{BD665E70-F3C8-4221-9BB8-BD6A0F41B884}" sibTransId="{75A6829B-817A-49EC-A6CA-435B29FA2E77}"/>
    <dgm:cxn modelId="{71E2A3F0-CF14-4853-9EA2-B573691CA75F}" type="presOf" srcId="{1581FB14-5F1E-4654-BC25-71A71FDAA7CF}" destId="{1955B8DA-9BF3-4125-A9D6-0989377E29A2}" srcOrd="0" destOrd="0" presId="urn:microsoft.com/office/officeart/2005/8/layout/default"/>
    <dgm:cxn modelId="{E3137BFD-8D62-481C-ABA5-D0AE0EBF8F97}" type="presOf" srcId="{AD76EA46-16D9-4146-8B0B-719B79D25CA3}" destId="{03CD825F-21EF-45E8-90F3-5371B81F210A}" srcOrd="0" destOrd="0" presId="urn:microsoft.com/office/officeart/2005/8/layout/default"/>
    <dgm:cxn modelId="{686DA94E-FD95-4C41-8AD3-67461E20B292}" type="presParOf" srcId="{5FCA6000-AC49-43FA-9E6C-F3E48A9722FA}" destId="{4C5CBA38-CBB5-4086-92FD-C81BF4BBB3B5}" srcOrd="0" destOrd="0" presId="urn:microsoft.com/office/officeart/2005/8/layout/default"/>
    <dgm:cxn modelId="{EA7E443E-54A8-4B2F-A541-7897931BF540}" type="presParOf" srcId="{5FCA6000-AC49-43FA-9E6C-F3E48A9722FA}" destId="{CAB92AC4-F4D2-480F-B3ED-D76D1D451D2E}" srcOrd="1" destOrd="0" presId="urn:microsoft.com/office/officeart/2005/8/layout/default"/>
    <dgm:cxn modelId="{60A09694-9A6E-4CAA-8F2C-5E2E755ACD0C}" type="presParOf" srcId="{5FCA6000-AC49-43FA-9E6C-F3E48A9722FA}" destId="{03CD825F-21EF-45E8-90F3-5371B81F210A}" srcOrd="2" destOrd="0" presId="urn:microsoft.com/office/officeart/2005/8/layout/default"/>
    <dgm:cxn modelId="{89BFDF9A-F9AC-4C5A-B7B2-998DFEC5512D}" type="presParOf" srcId="{5FCA6000-AC49-43FA-9E6C-F3E48A9722FA}" destId="{8B3E9115-F027-49C6-A33E-51DE8AE1A9F5}" srcOrd="3" destOrd="0" presId="urn:microsoft.com/office/officeart/2005/8/layout/default"/>
    <dgm:cxn modelId="{04F55279-CA4C-460E-BFCD-A525C534C098}" type="presParOf" srcId="{5FCA6000-AC49-43FA-9E6C-F3E48A9722FA}" destId="{9C1A0376-0502-41D7-9D7E-7829FFCB8FA3}" srcOrd="4" destOrd="0" presId="urn:microsoft.com/office/officeart/2005/8/layout/default"/>
    <dgm:cxn modelId="{AAA6391F-CA76-497E-BD30-DC31C9BCE1A0}" type="presParOf" srcId="{5FCA6000-AC49-43FA-9E6C-F3E48A9722FA}" destId="{81877175-5B9F-40E4-A5FE-B5681A1379CE}" srcOrd="5" destOrd="0" presId="urn:microsoft.com/office/officeart/2005/8/layout/default"/>
    <dgm:cxn modelId="{B37E19EB-106D-4C7A-83E9-9EB933E2FA35}" type="presParOf" srcId="{5FCA6000-AC49-43FA-9E6C-F3E48A9722FA}" destId="{55E69891-3E85-49F6-AC98-5C81583A517D}" srcOrd="6" destOrd="0" presId="urn:microsoft.com/office/officeart/2005/8/layout/default"/>
    <dgm:cxn modelId="{FD579875-D181-4FE6-A107-C610E1469B12}" type="presParOf" srcId="{5FCA6000-AC49-43FA-9E6C-F3E48A9722FA}" destId="{5A9900DE-1C2C-487E-8483-F9DC3840F884}" srcOrd="7" destOrd="0" presId="urn:microsoft.com/office/officeart/2005/8/layout/default"/>
    <dgm:cxn modelId="{02E71319-ED52-4F7E-A127-64AA59F4D600}" type="presParOf" srcId="{5FCA6000-AC49-43FA-9E6C-F3E48A9722FA}" destId="{1955B8DA-9BF3-4125-A9D6-0989377E29A2}" srcOrd="8" destOrd="0" presId="urn:microsoft.com/office/officeart/2005/8/layout/default"/>
    <dgm:cxn modelId="{720A0DAE-3457-4A68-821C-8DB0834B58F5}" type="presParOf" srcId="{5FCA6000-AC49-43FA-9E6C-F3E48A9722FA}" destId="{4FA6FF0A-7759-4DBC-AF93-66E53D26403E}" srcOrd="9" destOrd="0" presId="urn:microsoft.com/office/officeart/2005/8/layout/default"/>
    <dgm:cxn modelId="{5B1E9602-9015-4FFF-B6A0-806865436009}" type="presParOf" srcId="{5FCA6000-AC49-43FA-9E6C-F3E48A9722FA}" destId="{A64B708C-C864-45E8-87EF-923E91736E8C}" srcOrd="10" destOrd="0" presId="urn:microsoft.com/office/officeart/2005/8/layout/default"/>
    <dgm:cxn modelId="{A81AD789-E4DF-4A5C-8660-6C85E1B830B6}" type="presParOf" srcId="{5FCA6000-AC49-43FA-9E6C-F3E48A9722FA}" destId="{6F179337-FFD2-4464-8D7A-AEFB8C9B7AB7}" srcOrd="11" destOrd="0" presId="urn:microsoft.com/office/officeart/2005/8/layout/default"/>
    <dgm:cxn modelId="{A7A49C6A-49EC-4AAD-A49F-DDE9A31CFB05}" type="presParOf" srcId="{5FCA6000-AC49-43FA-9E6C-F3E48A9722FA}" destId="{CDCA91AB-CECB-4634-A7F8-96A190E6E87F}" srcOrd="12" destOrd="0" presId="urn:microsoft.com/office/officeart/2005/8/layout/default"/>
    <dgm:cxn modelId="{FEDE5BB3-7896-45CD-AD1B-1DAB93A74194}" type="presParOf" srcId="{5FCA6000-AC49-43FA-9E6C-F3E48A9722FA}" destId="{7E22B03B-25D7-440A-BBF0-175A7B2F6A7B}" srcOrd="13" destOrd="0" presId="urn:microsoft.com/office/officeart/2005/8/layout/default"/>
    <dgm:cxn modelId="{7E6E439D-5AB0-4A9F-92EA-CD1B95537A03}" type="presParOf" srcId="{5FCA6000-AC49-43FA-9E6C-F3E48A9722FA}" destId="{7E541102-77A5-4B03-B8E4-7D8721D7DEA1}" srcOrd="14" destOrd="0" presId="urn:microsoft.com/office/officeart/2005/8/layout/default"/>
    <dgm:cxn modelId="{B10C23FF-152A-4F11-B386-9632CF41483C}" type="presParOf" srcId="{5FCA6000-AC49-43FA-9E6C-F3E48A9722FA}" destId="{8B90A968-03BD-4936-B414-06FF07CE5886}" srcOrd="15" destOrd="0" presId="urn:microsoft.com/office/officeart/2005/8/layout/default"/>
    <dgm:cxn modelId="{80C2BC7A-16A8-4A21-A54E-7A4CD6E63516}" type="presParOf" srcId="{5FCA6000-AC49-43FA-9E6C-F3E48A9722FA}" destId="{2F6B6CC9-8A21-4E36-A352-9F170B952908}" srcOrd="16" destOrd="0" presId="urn:microsoft.com/office/officeart/2005/8/layout/default"/>
    <dgm:cxn modelId="{CA37D97E-41DC-4A1A-9D0C-368014ABFAF6}" type="presParOf" srcId="{5FCA6000-AC49-43FA-9E6C-F3E48A9722FA}" destId="{DA3AF698-7140-400F-B759-D5C31B2981BD}" srcOrd="17" destOrd="0" presId="urn:microsoft.com/office/officeart/2005/8/layout/default"/>
    <dgm:cxn modelId="{EDA36F34-650A-453D-AFAA-9C1BD0610EC1}" type="presParOf" srcId="{5FCA6000-AC49-43FA-9E6C-F3E48A9722FA}" destId="{FD25342F-E1DC-464B-8FF0-61B75F8A2C1C}"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5A0FC8B-2BD3-420A-A29F-A06FE5A5BF75}"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72C23D2C-F1EE-4414-9EEB-FF1C13315B9C}">
      <dgm:prSet phldrT="[Text]" custT="1"/>
      <dgm:spPr/>
      <dgm:t>
        <a:bodyPr/>
        <a:lstStyle/>
        <a:p>
          <a:pPr algn="l">
            <a:buFont typeface="Wingdings" panose="05000000000000000000" pitchFamily="2" charset="2"/>
            <a:buChar char=""/>
          </a:pPr>
          <a:r>
            <a:rPr lang="en-AU" sz="2000" dirty="0"/>
            <a:t>Provide quality service to the clients.</a:t>
          </a:r>
          <a:endParaRPr lang="en-US" sz="2000" dirty="0"/>
        </a:p>
      </dgm:t>
    </dgm:pt>
    <dgm:pt modelId="{5F745DE0-5088-4992-92FC-64F15B25909E}" type="parTrans" cxnId="{7D8172AB-A465-4AAE-8207-31C27E5AE958}">
      <dgm:prSet/>
      <dgm:spPr/>
      <dgm:t>
        <a:bodyPr/>
        <a:lstStyle/>
        <a:p>
          <a:pPr algn="ctr"/>
          <a:endParaRPr lang="en-US"/>
        </a:p>
      </dgm:t>
    </dgm:pt>
    <dgm:pt modelId="{2B994621-F989-4120-BBE0-94FFA4C413CC}" type="sibTrans" cxnId="{7D8172AB-A465-4AAE-8207-31C27E5AE958}">
      <dgm:prSet/>
      <dgm:spPr/>
      <dgm:t>
        <a:bodyPr/>
        <a:lstStyle/>
        <a:p>
          <a:pPr algn="ctr"/>
          <a:endParaRPr lang="en-US"/>
        </a:p>
      </dgm:t>
    </dgm:pt>
    <dgm:pt modelId="{A48A76B7-4492-4E17-986E-BC35DA8BC801}">
      <dgm:prSet phldrT="[Text]" custT="1"/>
      <dgm:spPr/>
      <dgm:t>
        <a:bodyPr/>
        <a:lstStyle/>
        <a:p>
          <a:pPr algn="l">
            <a:buFont typeface="Wingdings" panose="05000000000000000000" pitchFamily="2" charset="2"/>
            <a:buChar char=""/>
          </a:pPr>
          <a:r>
            <a:rPr lang="en-AU" sz="2000" dirty="0"/>
            <a:t>Take care of the health and safety of themselves and others.</a:t>
          </a:r>
          <a:endParaRPr lang="en-US" sz="2000" dirty="0"/>
        </a:p>
      </dgm:t>
    </dgm:pt>
    <dgm:pt modelId="{DD542CBC-D1A2-4F75-8B20-3378694E854E}" type="parTrans" cxnId="{DB2585D3-86AD-4869-8720-232382A41205}">
      <dgm:prSet/>
      <dgm:spPr/>
      <dgm:t>
        <a:bodyPr/>
        <a:lstStyle/>
        <a:p>
          <a:pPr algn="ctr"/>
          <a:endParaRPr lang="en-US"/>
        </a:p>
      </dgm:t>
    </dgm:pt>
    <dgm:pt modelId="{7DAB0A19-65F3-4E51-9C00-B46FCDE62BB4}" type="sibTrans" cxnId="{DB2585D3-86AD-4869-8720-232382A41205}">
      <dgm:prSet/>
      <dgm:spPr/>
      <dgm:t>
        <a:bodyPr/>
        <a:lstStyle/>
        <a:p>
          <a:pPr algn="ctr"/>
          <a:endParaRPr lang="en-US"/>
        </a:p>
      </dgm:t>
    </dgm:pt>
    <dgm:pt modelId="{D05F87EA-EC36-41D5-AA23-4D6297A1ABB8}">
      <dgm:prSet phldrT="[Text]" custT="1"/>
      <dgm:spPr/>
      <dgm:t>
        <a:bodyPr/>
        <a:lstStyle/>
        <a:p>
          <a:pPr algn="l">
            <a:buFont typeface="Wingdings" panose="05000000000000000000" pitchFamily="2" charset="2"/>
            <a:buChar char=""/>
          </a:pPr>
          <a:r>
            <a:rPr lang="en-AU" sz="2000" dirty="0"/>
            <a:t>Adhere to workplace policies and procedures.</a:t>
          </a:r>
          <a:endParaRPr lang="en-US" sz="2000" dirty="0"/>
        </a:p>
      </dgm:t>
    </dgm:pt>
    <dgm:pt modelId="{4AB0A212-188D-48CF-AF9D-7CD64D7318E0}" type="parTrans" cxnId="{22D71047-FAB1-47B8-9E57-8D58E429DF2A}">
      <dgm:prSet/>
      <dgm:spPr/>
      <dgm:t>
        <a:bodyPr/>
        <a:lstStyle/>
        <a:p>
          <a:pPr algn="ctr"/>
          <a:endParaRPr lang="en-US"/>
        </a:p>
      </dgm:t>
    </dgm:pt>
    <dgm:pt modelId="{8980949C-3EF0-4A76-8189-E79B1E07CA02}" type="sibTrans" cxnId="{22D71047-FAB1-47B8-9E57-8D58E429DF2A}">
      <dgm:prSet/>
      <dgm:spPr/>
      <dgm:t>
        <a:bodyPr/>
        <a:lstStyle/>
        <a:p>
          <a:pPr algn="ctr"/>
          <a:endParaRPr lang="en-US"/>
        </a:p>
      </dgm:t>
    </dgm:pt>
    <dgm:pt modelId="{462E3AD0-63A4-470E-86B2-0A1A20C202D0}">
      <dgm:prSet custT="1"/>
      <dgm:spPr/>
      <dgm:t>
        <a:bodyPr/>
        <a:lstStyle/>
        <a:p>
          <a:pPr algn="l">
            <a:buFont typeface="Wingdings" panose="05000000000000000000" pitchFamily="2" charset="2"/>
            <a:buChar char=""/>
          </a:pPr>
          <a:r>
            <a:rPr lang="en-AU" sz="2000" dirty="0"/>
            <a:t>Follow reasonable instructions by their employers.</a:t>
          </a:r>
          <a:endParaRPr lang="en-US" sz="2000" dirty="0"/>
        </a:p>
      </dgm:t>
    </dgm:pt>
    <dgm:pt modelId="{0509697E-FB39-4EFB-A3AC-2A41012B4C35}" type="parTrans" cxnId="{0810FFA6-3C88-4587-85C8-9D80A3E8CD86}">
      <dgm:prSet/>
      <dgm:spPr/>
      <dgm:t>
        <a:bodyPr/>
        <a:lstStyle/>
        <a:p>
          <a:pPr algn="ctr"/>
          <a:endParaRPr lang="en-US"/>
        </a:p>
      </dgm:t>
    </dgm:pt>
    <dgm:pt modelId="{18F11C78-161C-4174-9EA5-3E6BFD4BF9B5}" type="sibTrans" cxnId="{0810FFA6-3C88-4587-85C8-9D80A3E8CD86}">
      <dgm:prSet/>
      <dgm:spPr/>
      <dgm:t>
        <a:bodyPr/>
        <a:lstStyle/>
        <a:p>
          <a:pPr algn="ctr"/>
          <a:endParaRPr lang="en-US"/>
        </a:p>
      </dgm:t>
    </dgm:pt>
    <dgm:pt modelId="{7D2C75BE-5B06-468E-8B33-3E4EC28EDB34}" type="pres">
      <dgm:prSet presAssocID="{75A0FC8B-2BD3-420A-A29F-A06FE5A5BF75}" presName="Name0" presStyleCnt="0">
        <dgm:presLayoutVars>
          <dgm:chMax val="7"/>
          <dgm:chPref val="7"/>
          <dgm:dir/>
        </dgm:presLayoutVars>
      </dgm:prSet>
      <dgm:spPr/>
    </dgm:pt>
    <dgm:pt modelId="{99F1439E-54E3-4DCC-84F6-D7040E211070}" type="pres">
      <dgm:prSet presAssocID="{75A0FC8B-2BD3-420A-A29F-A06FE5A5BF75}" presName="Name1" presStyleCnt="0"/>
      <dgm:spPr/>
    </dgm:pt>
    <dgm:pt modelId="{CD7CD475-186E-4EDB-B58A-29E5D2BB9665}" type="pres">
      <dgm:prSet presAssocID="{75A0FC8B-2BD3-420A-A29F-A06FE5A5BF75}" presName="cycle" presStyleCnt="0"/>
      <dgm:spPr/>
    </dgm:pt>
    <dgm:pt modelId="{0D66C0E8-490F-43C8-AF24-A21761C58AD4}" type="pres">
      <dgm:prSet presAssocID="{75A0FC8B-2BD3-420A-A29F-A06FE5A5BF75}" presName="srcNode" presStyleLbl="node1" presStyleIdx="0" presStyleCnt="4"/>
      <dgm:spPr/>
    </dgm:pt>
    <dgm:pt modelId="{622E1B3E-5979-4D75-A910-5710145CCCEA}" type="pres">
      <dgm:prSet presAssocID="{75A0FC8B-2BD3-420A-A29F-A06FE5A5BF75}" presName="conn" presStyleLbl="parChTrans1D2" presStyleIdx="0" presStyleCnt="1"/>
      <dgm:spPr/>
    </dgm:pt>
    <dgm:pt modelId="{95D8D663-46EC-4CF5-8E91-7765A247A437}" type="pres">
      <dgm:prSet presAssocID="{75A0FC8B-2BD3-420A-A29F-A06FE5A5BF75}" presName="extraNode" presStyleLbl="node1" presStyleIdx="0" presStyleCnt="4"/>
      <dgm:spPr/>
    </dgm:pt>
    <dgm:pt modelId="{A7DEECD8-443A-47D0-B278-63334C85F418}" type="pres">
      <dgm:prSet presAssocID="{75A0FC8B-2BD3-420A-A29F-A06FE5A5BF75}" presName="dstNode" presStyleLbl="node1" presStyleIdx="0" presStyleCnt="4"/>
      <dgm:spPr/>
    </dgm:pt>
    <dgm:pt modelId="{18D9935B-F8AF-401E-938E-759F5788B5A2}" type="pres">
      <dgm:prSet presAssocID="{72C23D2C-F1EE-4414-9EEB-FF1C13315B9C}" presName="text_1" presStyleLbl="node1" presStyleIdx="0" presStyleCnt="4">
        <dgm:presLayoutVars>
          <dgm:bulletEnabled val="1"/>
        </dgm:presLayoutVars>
      </dgm:prSet>
      <dgm:spPr/>
    </dgm:pt>
    <dgm:pt modelId="{2E290067-869B-44C8-9A3F-918B65455A40}" type="pres">
      <dgm:prSet presAssocID="{72C23D2C-F1EE-4414-9EEB-FF1C13315B9C}" presName="accent_1" presStyleCnt="0"/>
      <dgm:spPr/>
    </dgm:pt>
    <dgm:pt modelId="{D749922E-BE4D-4BF0-BBCD-6C649164C035}" type="pres">
      <dgm:prSet presAssocID="{72C23D2C-F1EE-4414-9EEB-FF1C13315B9C}" presName="accentRepeatNode" presStyleLbl="solidFgAcc1" presStyleIdx="0" presStyleCnt="4"/>
      <dgm:spPr/>
    </dgm:pt>
    <dgm:pt modelId="{E166A4A6-E68E-4C0C-9700-8E14167AE13A}" type="pres">
      <dgm:prSet presAssocID="{A48A76B7-4492-4E17-986E-BC35DA8BC801}" presName="text_2" presStyleLbl="node1" presStyleIdx="1" presStyleCnt="4">
        <dgm:presLayoutVars>
          <dgm:bulletEnabled val="1"/>
        </dgm:presLayoutVars>
      </dgm:prSet>
      <dgm:spPr/>
    </dgm:pt>
    <dgm:pt modelId="{197B049A-5AA6-4675-B0C3-FCC81086EBB3}" type="pres">
      <dgm:prSet presAssocID="{A48A76B7-4492-4E17-986E-BC35DA8BC801}" presName="accent_2" presStyleCnt="0"/>
      <dgm:spPr/>
    </dgm:pt>
    <dgm:pt modelId="{003513DD-1763-410D-8051-5E448D83FBF2}" type="pres">
      <dgm:prSet presAssocID="{A48A76B7-4492-4E17-986E-BC35DA8BC801}" presName="accentRepeatNode" presStyleLbl="solidFgAcc1" presStyleIdx="1" presStyleCnt="4"/>
      <dgm:spPr/>
    </dgm:pt>
    <dgm:pt modelId="{86D31522-709D-4207-84A0-FE3CDF6BF035}" type="pres">
      <dgm:prSet presAssocID="{D05F87EA-EC36-41D5-AA23-4D6297A1ABB8}" presName="text_3" presStyleLbl="node1" presStyleIdx="2" presStyleCnt="4">
        <dgm:presLayoutVars>
          <dgm:bulletEnabled val="1"/>
        </dgm:presLayoutVars>
      </dgm:prSet>
      <dgm:spPr/>
    </dgm:pt>
    <dgm:pt modelId="{1FCDEB7B-C3C1-4009-89E3-7E07D5B17AAF}" type="pres">
      <dgm:prSet presAssocID="{D05F87EA-EC36-41D5-AA23-4D6297A1ABB8}" presName="accent_3" presStyleCnt="0"/>
      <dgm:spPr/>
    </dgm:pt>
    <dgm:pt modelId="{CA6EEDB7-EA35-43E0-93C1-F7D1D6A4037E}" type="pres">
      <dgm:prSet presAssocID="{D05F87EA-EC36-41D5-AA23-4D6297A1ABB8}" presName="accentRepeatNode" presStyleLbl="solidFgAcc1" presStyleIdx="2" presStyleCnt="4"/>
      <dgm:spPr/>
    </dgm:pt>
    <dgm:pt modelId="{E6E540C5-6F79-467A-98EE-6249CD7712E1}" type="pres">
      <dgm:prSet presAssocID="{462E3AD0-63A4-470E-86B2-0A1A20C202D0}" presName="text_4" presStyleLbl="node1" presStyleIdx="3" presStyleCnt="4">
        <dgm:presLayoutVars>
          <dgm:bulletEnabled val="1"/>
        </dgm:presLayoutVars>
      </dgm:prSet>
      <dgm:spPr/>
    </dgm:pt>
    <dgm:pt modelId="{4EC55844-A311-4BC9-85E5-1048F4595B6C}" type="pres">
      <dgm:prSet presAssocID="{462E3AD0-63A4-470E-86B2-0A1A20C202D0}" presName="accent_4" presStyleCnt="0"/>
      <dgm:spPr/>
    </dgm:pt>
    <dgm:pt modelId="{46231672-C2D4-4C5C-AE54-03093D8AE9B4}" type="pres">
      <dgm:prSet presAssocID="{462E3AD0-63A4-470E-86B2-0A1A20C202D0}" presName="accentRepeatNode" presStyleLbl="solidFgAcc1" presStyleIdx="3" presStyleCnt="4"/>
      <dgm:spPr/>
    </dgm:pt>
  </dgm:ptLst>
  <dgm:cxnLst>
    <dgm:cxn modelId="{184F6B04-9D64-4933-B16E-9D37863A9769}" type="presOf" srcId="{A48A76B7-4492-4E17-986E-BC35DA8BC801}" destId="{E166A4A6-E68E-4C0C-9700-8E14167AE13A}" srcOrd="0" destOrd="0" presId="urn:microsoft.com/office/officeart/2008/layout/VerticalCurvedList"/>
    <dgm:cxn modelId="{07FF353C-2486-4D4B-9BAA-4DDEE3C46130}" type="presOf" srcId="{72C23D2C-F1EE-4414-9EEB-FF1C13315B9C}" destId="{18D9935B-F8AF-401E-938E-759F5788B5A2}" srcOrd="0" destOrd="0" presId="urn:microsoft.com/office/officeart/2008/layout/VerticalCurvedList"/>
    <dgm:cxn modelId="{22D71047-FAB1-47B8-9E57-8D58E429DF2A}" srcId="{75A0FC8B-2BD3-420A-A29F-A06FE5A5BF75}" destId="{D05F87EA-EC36-41D5-AA23-4D6297A1ABB8}" srcOrd="2" destOrd="0" parTransId="{4AB0A212-188D-48CF-AF9D-7CD64D7318E0}" sibTransId="{8980949C-3EF0-4A76-8189-E79B1E07CA02}"/>
    <dgm:cxn modelId="{1ABF3D99-AC32-4482-BA44-09CD7996C272}" type="presOf" srcId="{D05F87EA-EC36-41D5-AA23-4D6297A1ABB8}" destId="{86D31522-709D-4207-84A0-FE3CDF6BF035}" srcOrd="0" destOrd="0" presId="urn:microsoft.com/office/officeart/2008/layout/VerticalCurvedList"/>
    <dgm:cxn modelId="{CABA2EA1-3876-4311-9793-2EEC5B571F95}" type="presOf" srcId="{75A0FC8B-2BD3-420A-A29F-A06FE5A5BF75}" destId="{7D2C75BE-5B06-468E-8B33-3E4EC28EDB34}" srcOrd="0" destOrd="0" presId="urn:microsoft.com/office/officeart/2008/layout/VerticalCurvedList"/>
    <dgm:cxn modelId="{0810FFA6-3C88-4587-85C8-9D80A3E8CD86}" srcId="{75A0FC8B-2BD3-420A-A29F-A06FE5A5BF75}" destId="{462E3AD0-63A4-470E-86B2-0A1A20C202D0}" srcOrd="3" destOrd="0" parTransId="{0509697E-FB39-4EFB-A3AC-2A41012B4C35}" sibTransId="{18F11C78-161C-4174-9EA5-3E6BFD4BF9B5}"/>
    <dgm:cxn modelId="{7D8172AB-A465-4AAE-8207-31C27E5AE958}" srcId="{75A0FC8B-2BD3-420A-A29F-A06FE5A5BF75}" destId="{72C23D2C-F1EE-4414-9EEB-FF1C13315B9C}" srcOrd="0" destOrd="0" parTransId="{5F745DE0-5088-4992-92FC-64F15B25909E}" sibTransId="{2B994621-F989-4120-BBE0-94FFA4C413CC}"/>
    <dgm:cxn modelId="{372CCCCB-D2FB-45A1-8FD2-C828871FF095}" type="presOf" srcId="{2B994621-F989-4120-BBE0-94FFA4C413CC}" destId="{622E1B3E-5979-4D75-A910-5710145CCCEA}" srcOrd="0" destOrd="0" presId="urn:microsoft.com/office/officeart/2008/layout/VerticalCurvedList"/>
    <dgm:cxn modelId="{DB2585D3-86AD-4869-8720-232382A41205}" srcId="{75A0FC8B-2BD3-420A-A29F-A06FE5A5BF75}" destId="{A48A76B7-4492-4E17-986E-BC35DA8BC801}" srcOrd="1" destOrd="0" parTransId="{DD542CBC-D1A2-4F75-8B20-3378694E854E}" sibTransId="{7DAB0A19-65F3-4E51-9C00-B46FCDE62BB4}"/>
    <dgm:cxn modelId="{AFF71AE4-4ACF-48FE-B657-BA5B884AA644}" type="presOf" srcId="{462E3AD0-63A4-470E-86B2-0A1A20C202D0}" destId="{E6E540C5-6F79-467A-98EE-6249CD7712E1}" srcOrd="0" destOrd="0" presId="urn:microsoft.com/office/officeart/2008/layout/VerticalCurvedList"/>
    <dgm:cxn modelId="{F6104AC1-A765-49E9-9070-8796EE2340AB}" type="presParOf" srcId="{7D2C75BE-5B06-468E-8B33-3E4EC28EDB34}" destId="{99F1439E-54E3-4DCC-84F6-D7040E211070}" srcOrd="0" destOrd="0" presId="urn:microsoft.com/office/officeart/2008/layout/VerticalCurvedList"/>
    <dgm:cxn modelId="{105B9AD8-936C-42EE-9A78-9738CD37EDCF}" type="presParOf" srcId="{99F1439E-54E3-4DCC-84F6-D7040E211070}" destId="{CD7CD475-186E-4EDB-B58A-29E5D2BB9665}" srcOrd="0" destOrd="0" presId="urn:microsoft.com/office/officeart/2008/layout/VerticalCurvedList"/>
    <dgm:cxn modelId="{B0E0B2D4-4788-40E5-9560-7436BD0A4F76}" type="presParOf" srcId="{CD7CD475-186E-4EDB-B58A-29E5D2BB9665}" destId="{0D66C0E8-490F-43C8-AF24-A21761C58AD4}" srcOrd="0" destOrd="0" presId="urn:microsoft.com/office/officeart/2008/layout/VerticalCurvedList"/>
    <dgm:cxn modelId="{F31CE3FA-212D-43AD-802B-39E4E556022F}" type="presParOf" srcId="{CD7CD475-186E-4EDB-B58A-29E5D2BB9665}" destId="{622E1B3E-5979-4D75-A910-5710145CCCEA}" srcOrd="1" destOrd="0" presId="urn:microsoft.com/office/officeart/2008/layout/VerticalCurvedList"/>
    <dgm:cxn modelId="{8C29BBA5-1016-4450-BC8C-89A029B120EF}" type="presParOf" srcId="{CD7CD475-186E-4EDB-B58A-29E5D2BB9665}" destId="{95D8D663-46EC-4CF5-8E91-7765A247A437}" srcOrd="2" destOrd="0" presId="urn:microsoft.com/office/officeart/2008/layout/VerticalCurvedList"/>
    <dgm:cxn modelId="{27D7DEC5-ABAC-4C5E-BF1D-1A72775CBF26}" type="presParOf" srcId="{CD7CD475-186E-4EDB-B58A-29E5D2BB9665}" destId="{A7DEECD8-443A-47D0-B278-63334C85F418}" srcOrd="3" destOrd="0" presId="urn:microsoft.com/office/officeart/2008/layout/VerticalCurvedList"/>
    <dgm:cxn modelId="{8749F88B-245C-45A9-9C7C-3A1D5791F856}" type="presParOf" srcId="{99F1439E-54E3-4DCC-84F6-D7040E211070}" destId="{18D9935B-F8AF-401E-938E-759F5788B5A2}" srcOrd="1" destOrd="0" presId="urn:microsoft.com/office/officeart/2008/layout/VerticalCurvedList"/>
    <dgm:cxn modelId="{43A86B7A-40B7-4CEF-93BF-A2CCC0A9AD44}" type="presParOf" srcId="{99F1439E-54E3-4DCC-84F6-D7040E211070}" destId="{2E290067-869B-44C8-9A3F-918B65455A40}" srcOrd="2" destOrd="0" presId="urn:microsoft.com/office/officeart/2008/layout/VerticalCurvedList"/>
    <dgm:cxn modelId="{E24CA797-BE88-4100-A304-4B012C8706EC}" type="presParOf" srcId="{2E290067-869B-44C8-9A3F-918B65455A40}" destId="{D749922E-BE4D-4BF0-BBCD-6C649164C035}" srcOrd="0" destOrd="0" presId="urn:microsoft.com/office/officeart/2008/layout/VerticalCurvedList"/>
    <dgm:cxn modelId="{72F0C4FC-E6E3-423A-845E-A7C418ECDB83}" type="presParOf" srcId="{99F1439E-54E3-4DCC-84F6-D7040E211070}" destId="{E166A4A6-E68E-4C0C-9700-8E14167AE13A}" srcOrd="3" destOrd="0" presId="urn:microsoft.com/office/officeart/2008/layout/VerticalCurvedList"/>
    <dgm:cxn modelId="{71F3403C-8CD6-4975-8D4B-FE24DD1493C7}" type="presParOf" srcId="{99F1439E-54E3-4DCC-84F6-D7040E211070}" destId="{197B049A-5AA6-4675-B0C3-FCC81086EBB3}" srcOrd="4" destOrd="0" presId="urn:microsoft.com/office/officeart/2008/layout/VerticalCurvedList"/>
    <dgm:cxn modelId="{D84C425D-5AB1-4ADB-A2E7-549CFE81C168}" type="presParOf" srcId="{197B049A-5AA6-4675-B0C3-FCC81086EBB3}" destId="{003513DD-1763-410D-8051-5E448D83FBF2}" srcOrd="0" destOrd="0" presId="urn:microsoft.com/office/officeart/2008/layout/VerticalCurvedList"/>
    <dgm:cxn modelId="{522CA8E2-8E52-4D0F-9D2B-B0F3EF1C6DF9}" type="presParOf" srcId="{99F1439E-54E3-4DCC-84F6-D7040E211070}" destId="{86D31522-709D-4207-84A0-FE3CDF6BF035}" srcOrd="5" destOrd="0" presId="urn:microsoft.com/office/officeart/2008/layout/VerticalCurvedList"/>
    <dgm:cxn modelId="{DB764FCD-2D7D-4F6D-A818-7506C858CD06}" type="presParOf" srcId="{99F1439E-54E3-4DCC-84F6-D7040E211070}" destId="{1FCDEB7B-C3C1-4009-89E3-7E07D5B17AAF}" srcOrd="6" destOrd="0" presId="urn:microsoft.com/office/officeart/2008/layout/VerticalCurvedList"/>
    <dgm:cxn modelId="{927094FB-687E-4485-8111-AD69600ECC61}" type="presParOf" srcId="{1FCDEB7B-C3C1-4009-89E3-7E07D5B17AAF}" destId="{CA6EEDB7-EA35-43E0-93C1-F7D1D6A4037E}" srcOrd="0" destOrd="0" presId="urn:microsoft.com/office/officeart/2008/layout/VerticalCurvedList"/>
    <dgm:cxn modelId="{EF32D77C-2BA2-4CBE-8887-A138E4DE4655}" type="presParOf" srcId="{99F1439E-54E3-4DCC-84F6-D7040E211070}" destId="{E6E540C5-6F79-467A-98EE-6249CD7712E1}" srcOrd="7" destOrd="0" presId="urn:microsoft.com/office/officeart/2008/layout/VerticalCurvedList"/>
    <dgm:cxn modelId="{42DD55AE-CAAE-4982-A26B-072D6142DD2C}" type="presParOf" srcId="{99F1439E-54E3-4DCC-84F6-D7040E211070}" destId="{4EC55844-A311-4BC9-85E5-1048F4595B6C}" srcOrd="8" destOrd="0" presId="urn:microsoft.com/office/officeart/2008/layout/VerticalCurvedList"/>
    <dgm:cxn modelId="{63E142EF-0887-47E0-AB0C-C4E660CCF792}" type="presParOf" srcId="{4EC55844-A311-4BC9-85E5-1048F4595B6C}" destId="{46231672-C2D4-4C5C-AE54-03093D8AE9B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3F9FB39-25DA-4B49-A8D7-614D484149E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771B8506-DC85-41D0-B41A-C63593EC9E60}">
      <dgm:prSet phldrT="[Text]" custT="1"/>
      <dgm:spPr/>
      <dgm:t>
        <a:bodyPr/>
        <a:lstStyle/>
        <a:p>
          <a:pPr>
            <a:buFont typeface="Wingdings" panose="05000000000000000000" pitchFamily="2" charset="2"/>
            <a:buChar char=""/>
          </a:pPr>
          <a:r>
            <a:rPr lang="en-PH" sz="2000" dirty="0"/>
            <a:t>Are the children safe?</a:t>
          </a:r>
          <a:endParaRPr lang="en-AU" sz="2000" dirty="0"/>
        </a:p>
      </dgm:t>
    </dgm:pt>
    <dgm:pt modelId="{DA8DFAAA-063E-4A1D-B5F7-AC341DDA7843}" type="parTrans" cxnId="{E8FD76DD-A816-42B2-9743-5255D2FAB459}">
      <dgm:prSet/>
      <dgm:spPr/>
      <dgm:t>
        <a:bodyPr/>
        <a:lstStyle/>
        <a:p>
          <a:endParaRPr lang="en-AU"/>
        </a:p>
      </dgm:t>
    </dgm:pt>
    <dgm:pt modelId="{ACC1C389-4EA0-47DA-ACFC-72D528F708A7}" type="sibTrans" cxnId="{E8FD76DD-A816-42B2-9743-5255D2FAB459}">
      <dgm:prSet/>
      <dgm:spPr/>
      <dgm:t>
        <a:bodyPr/>
        <a:lstStyle/>
        <a:p>
          <a:endParaRPr lang="en-AU"/>
        </a:p>
      </dgm:t>
    </dgm:pt>
    <dgm:pt modelId="{9566A4F1-E9AE-4FE5-9334-976EDD50BCFA}">
      <dgm:prSet custT="1"/>
      <dgm:spPr/>
      <dgm:t>
        <a:bodyPr/>
        <a:lstStyle/>
        <a:p>
          <a:pPr>
            <a:buFont typeface="Wingdings" panose="05000000000000000000" pitchFamily="2" charset="2"/>
            <a:buChar char=""/>
          </a:pPr>
          <a:r>
            <a:rPr lang="en-PH" sz="2000" dirty="0"/>
            <a:t>Are the children well supervised?</a:t>
          </a:r>
        </a:p>
      </dgm:t>
    </dgm:pt>
    <dgm:pt modelId="{D60179AC-E128-4F94-BD35-A75658766CDF}" type="parTrans" cxnId="{43DB7E82-1339-4288-963C-425AC2EF9D07}">
      <dgm:prSet/>
      <dgm:spPr/>
      <dgm:t>
        <a:bodyPr/>
        <a:lstStyle/>
        <a:p>
          <a:endParaRPr lang="en-AU"/>
        </a:p>
      </dgm:t>
    </dgm:pt>
    <dgm:pt modelId="{B4622F6B-92B3-4097-9261-985481EDAD88}" type="sibTrans" cxnId="{43DB7E82-1339-4288-963C-425AC2EF9D07}">
      <dgm:prSet/>
      <dgm:spPr/>
      <dgm:t>
        <a:bodyPr/>
        <a:lstStyle/>
        <a:p>
          <a:endParaRPr lang="en-AU"/>
        </a:p>
      </dgm:t>
    </dgm:pt>
    <dgm:pt modelId="{D5CC7329-B182-4769-97DF-2BD528F89FEE}">
      <dgm:prSet custT="1"/>
      <dgm:spPr/>
      <dgm:t>
        <a:bodyPr/>
        <a:lstStyle/>
        <a:p>
          <a:pPr>
            <a:buFont typeface="Wingdings" panose="05000000000000000000" pitchFamily="2" charset="2"/>
            <a:buChar char=""/>
          </a:pPr>
          <a:r>
            <a:rPr lang="en-PH" sz="2000" dirty="0"/>
            <a:t>Are there clear policies on how to interact with children?</a:t>
          </a:r>
        </a:p>
      </dgm:t>
    </dgm:pt>
    <dgm:pt modelId="{3D2134CC-8144-4012-8B19-00FF1DFA4C45}" type="parTrans" cxnId="{B2D4E5F2-D1D1-48E4-9BD9-7096FD1C1112}">
      <dgm:prSet/>
      <dgm:spPr/>
      <dgm:t>
        <a:bodyPr/>
        <a:lstStyle/>
        <a:p>
          <a:endParaRPr lang="en-AU"/>
        </a:p>
      </dgm:t>
    </dgm:pt>
    <dgm:pt modelId="{EDFBFE9B-BA46-49AF-8515-C2B7B3A8A078}" type="sibTrans" cxnId="{B2D4E5F2-D1D1-48E4-9BD9-7096FD1C1112}">
      <dgm:prSet/>
      <dgm:spPr/>
      <dgm:t>
        <a:bodyPr/>
        <a:lstStyle/>
        <a:p>
          <a:endParaRPr lang="en-AU"/>
        </a:p>
      </dgm:t>
    </dgm:pt>
    <dgm:pt modelId="{DF85AC64-1A3F-4DD5-8CC9-270D38C7C5CA}" type="pres">
      <dgm:prSet presAssocID="{73F9FB39-25DA-4B49-A8D7-614D484149E0}" presName="linear" presStyleCnt="0">
        <dgm:presLayoutVars>
          <dgm:animLvl val="lvl"/>
          <dgm:resizeHandles val="exact"/>
        </dgm:presLayoutVars>
      </dgm:prSet>
      <dgm:spPr/>
    </dgm:pt>
    <dgm:pt modelId="{F831D100-A99F-40FE-B05F-B8F96AAA90C7}" type="pres">
      <dgm:prSet presAssocID="{771B8506-DC85-41D0-B41A-C63593EC9E60}" presName="parentText" presStyleLbl="node1" presStyleIdx="0" presStyleCnt="3">
        <dgm:presLayoutVars>
          <dgm:chMax val="0"/>
          <dgm:bulletEnabled val="1"/>
        </dgm:presLayoutVars>
      </dgm:prSet>
      <dgm:spPr/>
    </dgm:pt>
    <dgm:pt modelId="{BA80F5C6-74DC-4C02-B28F-4266F893A472}" type="pres">
      <dgm:prSet presAssocID="{ACC1C389-4EA0-47DA-ACFC-72D528F708A7}" presName="spacer" presStyleCnt="0"/>
      <dgm:spPr/>
    </dgm:pt>
    <dgm:pt modelId="{E75B3653-ED1D-4771-A307-C5E33D850289}" type="pres">
      <dgm:prSet presAssocID="{9566A4F1-E9AE-4FE5-9334-976EDD50BCFA}" presName="parentText" presStyleLbl="node1" presStyleIdx="1" presStyleCnt="3">
        <dgm:presLayoutVars>
          <dgm:chMax val="0"/>
          <dgm:bulletEnabled val="1"/>
        </dgm:presLayoutVars>
      </dgm:prSet>
      <dgm:spPr/>
    </dgm:pt>
    <dgm:pt modelId="{8F4F89A0-32F7-4C09-A0FD-CA599593569E}" type="pres">
      <dgm:prSet presAssocID="{B4622F6B-92B3-4097-9261-985481EDAD88}" presName="spacer" presStyleCnt="0"/>
      <dgm:spPr/>
    </dgm:pt>
    <dgm:pt modelId="{B9D54F54-5E28-42B4-9DB1-11E26D44DC05}" type="pres">
      <dgm:prSet presAssocID="{D5CC7329-B182-4769-97DF-2BD528F89FEE}" presName="parentText" presStyleLbl="node1" presStyleIdx="2" presStyleCnt="3">
        <dgm:presLayoutVars>
          <dgm:chMax val="0"/>
          <dgm:bulletEnabled val="1"/>
        </dgm:presLayoutVars>
      </dgm:prSet>
      <dgm:spPr/>
    </dgm:pt>
  </dgm:ptLst>
  <dgm:cxnLst>
    <dgm:cxn modelId="{8A488008-0768-4D28-A64F-BE0954200281}" type="presOf" srcId="{73F9FB39-25DA-4B49-A8D7-614D484149E0}" destId="{DF85AC64-1A3F-4DD5-8CC9-270D38C7C5CA}" srcOrd="0" destOrd="0" presId="urn:microsoft.com/office/officeart/2005/8/layout/vList2"/>
    <dgm:cxn modelId="{31339225-E3D1-48C2-9641-043D624E89C8}" type="presOf" srcId="{9566A4F1-E9AE-4FE5-9334-976EDD50BCFA}" destId="{E75B3653-ED1D-4771-A307-C5E33D850289}" srcOrd="0" destOrd="0" presId="urn:microsoft.com/office/officeart/2005/8/layout/vList2"/>
    <dgm:cxn modelId="{8AA2B856-CF8B-4663-8577-35A0B8BAC8E4}" type="presOf" srcId="{771B8506-DC85-41D0-B41A-C63593EC9E60}" destId="{F831D100-A99F-40FE-B05F-B8F96AAA90C7}" srcOrd="0" destOrd="0" presId="urn:microsoft.com/office/officeart/2005/8/layout/vList2"/>
    <dgm:cxn modelId="{43DB7E82-1339-4288-963C-425AC2EF9D07}" srcId="{73F9FB39-25DA-4B49-A8D7-614D484149E0}" destId="{9566A4F1-E9AE-4FE5-9334-976EDD50BCFA}" srcOrd="1" destOrd="0" parTransId="{D60179AC-E128-4F94-BD35-A75658766CDF}" sibTransId="{B4622F6B-92B3-4097-9261-985481EDAD88}"/>
    <dgm:cxn modelId="{E8FD76DD-A816-42B2-9743-5255D2FAB459}" srcId="{73F9FB39-25DA-4B49-A8D7-614D484149E0}" destId="{771B8506-DC85-41D0-B41A-C63593EC9E60}" srcOrd="0" destOrd="0" parTransId="{DA8DFAAA-063E-4A1D-B5F7-AC341DDA7843}" sibTransId="{ACC1C389-4EA0-47DA-ACFC-72D528F708A7}"/>
    <dgm:cxn modelId="{1EAE23ED-9438-46EE-82F2-B7E051B26D03}" type="presOf" srcId="{D5CC7329-B182-4769-97DF-2BD528F89FEE}" destId="{B9D54F54-5E28-42B4-9DB1-11E26D44DC05}" srcOrd="0" destOrd="0" presId="urn:microsoft.com/office/officeart/2005/8/layout/vList2"/>
    <dgm:cxn modelId="{B2D4E5F2-D1D1-48E4-9BD9-7096FD1C1112}" srcId="{73F9FB39-25DA-4B49-A8D7-614D484149E0}" destId="{D5CC7329-B182-4769-97DF-2BD528F89FEE}" srcOrd="2" destOrd="0" parTransId="{3D2134CC-8144-4012-8B19-00FF1DFA4C45}" sibTransId="{EDFBFE9B-BA46-49AF-8515-C2B7B3A8A078}"/>
    <dgm:cxn modelId="{3E7E2357-2554-48F4-A176-B7FEFBC83FE6}" type="presParOf" srcId="{DF85AC64-1A3F-4DD5-8CC9-270D38C7C5CA}" destId="{F831D100-A99F-40FE-B05F-B8F96AAA90C7}" srcOrd="0" destOrd="0" presId="urn:microsoft.com/office/officeart/2005/8/layout/vList2"/>
    <dgm:cxn modelId="{3BF6C99B-7A98-493D-AFE1-D54889008961}" type="presParOf" srcId="{DF85AC64-1A3F-4DD5-8CC9-270D38C7C5CA}" destId="{BA80F5C6-74DC-4C02-B28F-4266F893A472}" srcOrd="1" destOrd="0" presId="urn:microsoft.com/office/officeart/2005/8/layout/vList2"/>
    <dgm:cxn modelId="{6B2BFAE4-1D84-4D26-A296-9D8A7B85C341}" type="presParOf" srcId="{DF85AC64-1A3F-4DD5-8CC9-270D38C7C5CA}" destId="{E75B3653-ED1D-4771-A307-C5E33D850289}" srcOrd="2" destOrd="0" presId="urn:microsoft.com/office/officeart/2005/8/layout/vList2"/>
    <dgm:cxn modelId="{C2BD71F4-1E65-47F9-9115-9948CB259848}" type="presParOf" srcId="{DF85AC64-1A3F-4DD5-8CC9-270D38C7C5CA}" destId="{8F4F89A0-32F7-4C09-A0FD-CA599593569E}" srcOrd="3" destOrd="0" presId="urn:microsoft.com/office/officeart/2005/8/layout/vList2"/>
    <dgm:cxn modelId="{B7B69CA5-94E5-456F-9C15-4DBB5A7C74DC}" type="presParOf" srcId="{DF85AC64-1A3F-4DD5-8CC9-270D38C7C5CA}" destId="{B9D54F54-5E28-42B4-9DB1-11E26D44DC0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3F9FB39-25DA-4B49-A8D7-614D484149E0}"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771B8506-DC85-41D0-B41A-C63593EC9E60}">
      <dgm:prSet phldrT="[Text]" custT="1"/>
      <dgm:spPr/>
      <dgm:t>
        <a:bodyPr/>
        <a:lstStyle/>
        <a:p>
          <a:pPr>
            <a:buFont typeface="Wingdings" panose="05000000000000000000" pitchFamily="2" charset="2"/>
            <a:buChar char=""/>
          </a:pPr>
          <a:r>
            <a:rPr lang="en-AU" sz="2000" dirty="0"/>
            <a:t>checking the background of workers</a:t>
          </a:r>
        </a:p>
      </dgm:t>
    </dgm:pt>
    <dgm:pt modelId="{DA8DFAAA-063E-4A1D-B5F7-AC341DDA7843}" type="parTrans" cxnId="{E8FD76DD-A816-42B2-9743-5255D2FAB459}">
      <dgm:prSet/>
      <dgm:spPr/>
      <dgm:t>
        <a:bodyPr/>
        <a:lstStyle/>
        <a:p>
          <a:endParaRPr lang="en-AU"/>
        </a:p>
      </dgm:t>
    </dgm:pt>
    <dgm:pt modelId="{ACC1C389-4EA0-47DA-ACFC-72D528F708A7}" type="sibTrans" cxnId="{E8FD76DD-A816-42B2-9743-5255D2FAB459}">
      <dgm:prSet/>
      <dgm:spPr/>
      <dgm:t>
        <a:bodyPr/>
        <a:lstStyle/>
        <a:p>
          <a:endParaRPr lang="en-AU"/>
        </a:p>
      </dgm:t>
    </dgm:pt>
    <dgm:pt modelId="{5A16773A-E8F4-42BF-8357-2BFD52400E9C}">
      <dgm:prSet custT="1"/>
      <dgm:spPr/>
      <dgm:t>
        <a:bodyPr/>
        <a:lstStyle/>
        <a:p>
          <a:pPr>
            <a:buFont typeface="Wingdings" panose="05000000000000000000" pitchFamily="2" charset="2"/>
            <a:buChar char=""/>
          </a:pPr>
          <a:r>
            <a:rPr lang="en-AU" sz="2000" dirty="0"/>
            <a:t>monitoring the behaviour of workers around children</a:t>
          </a:r>
          <a:endParaRPr lang="en-PH" sz="2000" dirty="0"/>
        </a:p>
      </dgm:t>
    </dgm:pt>
    <dgm:pt modelId="{679B693C-5C07-4C4D-936B-9353B53BA327}" type="parTrans" cxnId="{0918BDFE-FA0F-4B63-B122-D2DA904AD7E2}">
      <dgm:prSet/>
      <dgm:spPr/>
      <dgm:t>
        <a:bodyPr/>
        <a:lstStyle/>
        <a:p>
          <a:endParaRPr lang="en-AU"/>
        </a:p>
      </dgm:t>
    </dgm:pt>
    <dgm:pt modelId="{EA0924B1-524C-445C-AC7E-483C535D6C4B}" type="sibTrans" cxnId="{0918BDFE-FA0F-4B63-B122-D2DA904AD7E2}">
      <dgm:prSet/>
      <dgm:spPr/>
      <dgm:t>
        <a:bodyPr/>
        <a:lstStyle/>
        <a:p>
          <a:endParaRPr lang="en-AU"/>
        </a:p>
      </dgm:t>
    </dgm:pt>
    <dgm:pt modelId="{6B0FC7E3-69CD-40EE-B4B8-3E743CF05E39}">
      <dgm:prSet custT="1"/>
      <dgm:spPr/>
      <dgm:t>
        <a:bodyPr/>
        <a:lstStyle/>
        <a:p>
          <a:pPr>
            <a:buFont typeface="Wingdings" panose="05000000000000000000" pitchFamily="2" charset="2"/>
            <a:buChar char=""/>
          </a:pPr>
          <a:r>
            <a:rPr lang="en-AU" sz="2000" dirty="0"/>
            <a:t>implementing policies and procedures on interacting with children.</a:t>
          </a:r>
          <a:endParaRPr lang="en-PH" sz="2000" dirty="0"/>
        </a:p>
      </dgm:t>
    </dgm:pt>
    <dgm:pt modelId="{D6863F71-B83F-4478-AC53-24BDD7D70E7F}" type="parTrans" cxnId="{E1C7F88E-3104-426E-AA2C-861B9FBFFC4C}">
      <dgm:prSet/>
      <dgm:spPr/>
      <dgm:t>
        <a:bodyPr/>
        <a:lstStyle/>
        <a:p>
          <a:endParaRPr lang="en-AU"/>
        </a:p>
      </dgm:t>
    </dgm:pt>
    <dgm:pt modelId="{40634AE3-B1BD-47DA-89F4-2B072FFA0266}" type="sibTrans" cxnId="{E1C7F88E-3104-426E-AA2C-861B9FBFFC4C}">
      <dgm:prSet/>
      <dgm:spPr/>
      <dgm:t>
        <a:bodyPr/>
        <a:lstStyle/>
        <a:p>
          <a:endParaRPr lang="en-AU"/>
        </a:p>
      </dgm:t>
    </dgm:pt>
    <dgm:pt modelId="{FF698CA2-667B-4502-BD37-CAF345F61071}" type="pres">
      <dgm:prSet presAssocID="{73F9FB39-25DA-4B49-A8D7-614D484149E0}" presName="Name0" presStyleCnt="0">
        <dgm:presLayoutVars>
          <dgm:chMax val="7"/>
          <dgm:chPref val="7"/>
          <dgm:dir/>
        </dgm:presLayoutVars>
      </dgm:prSet>
      <dgm:spPr/>
    </dgm:pt>
    <dgm:pt modelId="{94025032-D6DD-4D88-B9A5-198F76F095F2}" type="pres">
      <dgm:prSet presAssocID="{73F9FB39-25DA-4B49-A8D7-614D484149E0}" presName="Name1" presStyleCnt="0"/>
      <dgm:spPr/>
    </dgm:pt>
    <dgm:pt modelId="{37991382-EC67-4CAD-B99F-135F23A4F105}" type="pres">
      <dgm:prSet presAssocID="{73F9FB39-25DA-4B49-A8D7-614D484149E0}" presName="cycle" presStyleCnt="0"/>
      <dgm:spPr/>
    </dgm:pt>
    <dgm:pt modelId="{810DA993-A895-469B-8299-01531E060EE1}" type="pres">
      <dgm:prSet presAssocID="{73F9FB39-25DA-4B49-A8D7-614D484149E0}" presName="srcNode" presStyleLbl="node1" presStyleIdx="0" presStyleCnt="3"/>
      <dgm:spPr/>
    </dgm:pt>
    <dgm:pt modelId="{AA5A6444-41A5-4E14-9EB2-EFBE680FCEEC}" type="pres">
      <dgm:prSet presAssocID="{73F9FB39-25DA-4B49-A8D7-614D484149E0}" presName="conn" presStyleLbl="parChTrans1D2" presStyleIdx="0" presStyleCnt="1"/>
      <dgm:spPr/>
    </dgm:pt>
    <dgm:pt modelId="{3CBE4C28-4720-4C91-969E-3C85BF4B8F7E}" type="pres">
      <dgm:prSet presAssocID="{73F9FB39-25DA-4B49-A8D7-614D484149E0}" presName="extraNode" presStyleLbl="node1" presStyleIdx="0" presStyleCnt="3"/>
      <dgm:spPr/>
    </dgm:pt>
    <dgm:pt modelId="{72DBD1B8-65C8-4D24-B624-A4155BC4D2E4}" type="pres">
      <dgm:prSet presAssocID="{73F9FB39-25DA-4B49-A8D7-614D484149E0}" presName="dstNode" presStyleLbl="node1" presStyleIdx="0" presStyleCnt="3"/>
      <dgm:spPr/>
    </dgm:pt>
    <dgm:pt modelId="{53D0C672-F62C-4A3D-88BC-32B9B0CEFED6}" type="pres">
      <dgm:prSet presAssocID="{771B8506-DC85-41D0-B41A-C63593EC9E60}" presName="text_1" presStyleLbl="node1" presStyleIdx="0" presStyleCnt="3">
        <dgm:presLayoutVars>
          <dgm:bulletEnabled val="1"/>
        </dgm:presLayoutVars>
      </dgm:prSet>
      <dgm:spPr/>
    </dgm:pt>
    <dgm:pt modelId="{6BC4653A-82BC-4EB7-8366-488E98CC7BE5}" type="pres">
      <dgm:prSet presAssocID="{771B8506-DC85-41D0-B41A-C63593EC9E60}" presName="accent_1" presStyleCnt="0"/>
      <dgm:spPr/>
    </dgm:pt>
    <dgm:pt modelId="{1FE8074F-D04D-475D-BA46-A2ED314DEF70}" type="pres">
      <dgm:prSet presAssocID="{771B8506-DC85-41D0-B41A-C63593EC9E60}" presName="accentRepeatNode" presStyleLbl="solidFgAcc1" presStyleIdx="0" presStyleCnt="3"/>
      <dgm:spPr/>
    </dgm:pt>
    <dgm:pt modelId="{335197B7-E8F4-4212-8902-CDCB44A62F7C}" type="pres">
      <dgm:prSet presAssocID="{5A16773A-E8F4-42BF-8357-2BFD52400E9C}" presName="text_2" presStyleLbl="node1" presStyleIdx="1" presStyleCnt="3">
        <dgm:presLayoutVars>
          <dgm:bulletEnabled val="1"/>
        </dgm:presLayoutVars>
      </dgm:prSet>
      <dgm:spPr/>
    </dgm:pt>
    <dgm:pt modelId="{9A9809F7-9338-442A-971F-97E1F753BD80}" type="pres">
      <dgm:prSet presAssocID="{5A16773A-E8F4-42BF-8357-2BFD52400E9C}" presName="accent_2" presStyleCnt="0"/>
      <dgm:spPr/>
    </dgm:pt>
    <dgm:pt modelId="{58F310D7-906F-4D2D-AF9F-E439BDEABB1A}" type="pres">
      <dgm:prSet presAssocID="{5A16773A-E8F4-42BF-8357-2BFD52400E9C}" presName="accentRepeatNode" presStyleLbl="solidFgAcc1" presStyleIdx="1" presStyleCnt="3"/>
      <dgm:spPr/>
    </dgm:pt>
    <dgm:pt modelId="{CCE9840A-58A2-460B-814F-5DFA3291FB2F}" type="pres">
      <dgm:prSet presAssocID="{6B0FC7E3-69CD-40EE-B4B8-3E743CF05E39}" presName="text_3" presStyleLbl="node1" presStyleIdx="2" presStyleCnt="3">
        <dgm:presLayoutVars>
          <dgm:bulletEnabled val="1"/>
        </dgm:presLayoutVars>
      </dgm:prSet>
      <dgm:spPr/>
    </dgm:pt>
    <dgm:pt modelId="{E164688D-C7FA-49A4-B8CE-A23FC9A5A4B9}" type="pres">
      <dgm:prSet presAssocID="{6B0FC7E3-69CD-40EE-B4B8-3E743CF05E39}" presName="accent_3" presStyleCnt="0"/>
      <dgm:spPr/>
    </dgm:pt>
    <dgm:pt modelId="{B15F259A-D8BC-4E3D-9300-3278289CF24F}" type="pres">
      <dgm:prSet presAssocID="{6B0FC7E3-69CD-40EE-B4B8-3E743CF05E39}" presName="accentRepeatNode" presStyleLbl="solidFgAcc1" presStyleIdx="2" presStyleCnt="3"/>
      <dgm:spPr/>
    </dgm:pt>
  </dgm:ptLst>
  <dgm:cxnLst>
    <dgm:cxn modelId="{48970D1A-717D-4C9D-8741-B1C1D485B574}" type="presOf" srcId="{6B0FC7E3-69CD-40EE-B4B8-3E743CF05E39}" destId="{CCE9840A-58A2-460B-814F-5DFA3291FB2F}" srcOrd="0" destOrd="0" presId="urn:microsoft.com/office/officeart/2008/layout/VerticalCurvedList"/>
    <dgm:cxn modelId="{E1C7F88E-3104-426E-AA2C-861B9FBFFC4C}" srcId="{73F9FB39-25DA-4B49-A8D7-614D484149E0}" destId="{6B0FC7E3-69CD-40EE-B4B8-3E743CF05E39}" srcOrd="2" destOrd="0" parTransId="{D6863F71-B83F-4478-AC53-24BDD7D70E7F}" sibTransId="{40634AE3-B1BD-47DA-89F4-2B072FFA0266}"/>
    <dgm:cxn modelId="{6840F791-20E7-4C69-8099-E6CB9569BF96}" type="presOf" srcId="{ACC1C389-4EA0-47DA-ACFC-72D528F708A7}" destId="{AA5A6444-41A5-4E14-9EB2-EFBE680FCEEC}" srcOrd="0" destOrd="0" presId="urn:microsoft.com/office/officeart/2008/layout/VerticalCurvedList"/>
    <dgm:cxn modelId="{7FA95BA3-1A2E-4BF8-8241-5C7D2ECD3B5A}" type="presOf" srcId="{73F9FB39-25DA-4B49-A8D7-614D484149E0}" destId="{FF698CA2-667B-4502-BD37-CAF345F61071}" srcOrd="0" destOrd="0" presId="urn:microsoft.com/office/officeart/2008/layout/VerticalCurvedList"/>
    <dgm:cxn modelId="{8AEB24B0-D88C-4BF4-999A-93DD75191E4C}" type="presOf" srcId="{771B8506-DC85-41D0-B41A-C63593EC9E60}" destId="{53D0C672-F62C-4A3D-88BC-32B9B0CEFED6}" srcOrd="0" destOrd="0" presId="urn:microsoft.com/office/officeart/2008/layout/VerticalCurvedList"/>
    <dgm:cxn modelId="{E8FD76DD-A816-42B2-9743-5255D2FAB459}" srcId="{73F9FB39-25DA-4B49-A8D7-614D484149E0}" destId="{771B8506-DC85-41D0-B41A-C63593EC9E60}" srcOrd="0" destOrd="0" parTransId="{DA8DFAAA-063E-4A1D-B5F7-AC341DDA7843}" sibTransId="{ACC1C389-4EA0-47DA-ACFC-72D528F708A7}"/>
    <dgm:cxn modelId="{A4B948DF-74FB-4D30-8BAE-12F40AF77D49}" type="presOf" srcId="{5A16773A-E8F4-42BF-8357-2BFD52400E9C}" destId="{335197B7-E8F4-4212-8902-CDCB44A62F7C}" srcOrd="0" destOrd="0" presId="urn:microsoft.com/office/officeart/2008/layout/VerticalCurvedList"/>
    <dgm:cxn modelId="{0918BDFE-FA0F-4B63-B122-D2DA904AD7E2}" srcId="{73F9FB39-25DA-4B49-A8D7-614D484149E0}" destId="{5A16773A-E8F4-42BF-8357-2BFD52400E9C}" srcOrd="1" destOrd="0" parTransId="{679B693C-5C07-4C4D-936B-9353B53BA327}" sibTransId="{EA0924B1-524C-445C-AC7E-483C535D6C4B}"/>
    <dgm:cxn modelId="{1391870A-2195-4E8C-B0E1-B3B4CCAF9B94}" type="presParOf" srcId="{FF698CA2-667B-4502-BD37-CAF345F61071}" destId="{94025032-D6DD-4D88-B9A5-198F76F095F2}" srcOrd="0" destOrd="0" presId="urn:microsoft.com/office/officeart/2008/layout/VerticalCurvedList"/>
    <dgm:cxn modelId="{3C9E28AC-58AA-4B91-98D6-CD2232F89765}" type="presParOf" srcId="{94025032-D6DD-4D88-B9A5-198F76F095F2}" destId="{37991382-EC67-4CAD-B99F-135F23A4F105}" srcOrd="0" destOrd="0" presId="urn:microsoft.com/office/officeart/2008/layout/VerticalCurvedList"/>
    <dgm:cxn modelId="{7F390FA6-CA5C-4890-AF0D-A010D0B4C496}" type="presParOf" srcId="{37991382-EC67-4CAD-B99F-135F23A4F105}" destId="{810DA993-A895-469B-8299-01531E060EE1}" srcOrd="0" destOrd="0" presId="urn:microsoft.com/office/officeart/2008/layout/VerticalCurvedList"/>
    <dgm:cxn modelId="{6C045AB8-69A7-4F16-80A8-9B7A729156FF}" type="presParOf" srcId="{37991382-EC67-4CAD-B99F-135F23A4F105}" destId="{AA5A6444-41A5-4E14-9EB2-EFBE680FCEEC}" srcOrd="1" destOrd="0" presId="urn:microsoft.com/office/officeart/2008/layout/VerticalCurvedList"/>
    <dgm:cxn modelId="{A006544A-B26E-49DD-8669-43D0D1F35A7A}" type="presParOf" srcId="{37991382-EC67-4CAD-B99F-135F23A4F105}" destId="{3CBE4C28-4720-4C91-969E-3C85BF4B8F7E}" srcOrd="2" destOrd="0" presId="urn:microsoft.com/office/officeart/2008/layout/VerticalCurvedList"/>
    <dgm:cxn modelId="{EBBCAF58-ACE0-4E25-9D42-5BB218702676}" type="presParOf" srcId="{37991382-EC67-4CAD-B99F-135F23A4F105}" destId="{72DBD1B8-65C8-4D24-B624-A4155BC4D2E4}" srcOrd="3" destOrd="0" presId="urn:microsoft.com/office/officeart/2008/layout/VerticalCurvedList"/>
    <dgm:cxn modelId="{905C7579-329E-4CE9-BEF3-CD18D674B44F}" type="presParOf" srcId="{94025032-D6DD-4D88-B9A5-198F76F095F2}" destId="{53D0C672-F62C-4A3D-88BC-32B9B0CEFED6}" srcOrd="1" destOrd="0" presId="urn:microsoft.com/office/officeart/2008/layout/VerticalCurvedList"/>
    <dgm:cxn modelId="{2AB38615-3BA3-49BF-AD64-62612863A436}" type="presParOf" srcId="{94025032-D6DD-4D88-B9A5-198F76F095F2}" destId="{6BC4653A-82BC-4EB7-8366-488E98CC7BE5}" srcOrd="2" destOrd="0" presId="urn:microsoft.com/office/officeart/2008/layout/VerticalCurvedList"/>
    <dgm:cxn modelId="{45D9B34A-57D1-48B1-9234-409B1BB673BE}" type="presParOf" srcId="{6BC4653A-82BC-4EB7-8366-488E98CC7BE5}" destId="{1FE8074F-D04D-475D-BA46-A2ED314DEF70}" srcOrd="0" destOrd="0" presId="urn:microsoft.com/office/officeart/2008/layout/VerticalCurvedList"/>
    <dgm:cxn modelId="{E33C4E1D-953E-4598-84D4-7F7A8465501F}" type="presParOf" srcId="{94025032-D6DD-4D88-B9A5-198F76F095F2}" destId="{335197B7-E8F4-4212-8902-CDCB44A62F7C}" srcOrd="3" destOrd="0" presId="urn:microsoft.com/office/officeart/2008/layout/VerticalCurvedList"/>
    <dgm:cxn modelId="{F02A2FC2-5574-4D28-9122-A382D46AE328}" type="presParOf" srcId="{94025032-D6DD-4D88-B9A5-198F76F095F2}" destId="{9A9809F7-9338-442A-971F-97E1F753BD80}" srcOrd="4" destOrd="0" presId="urn:microsoft.com/office/officeart/2008/layout/VerticalCurvedList"/>
    <dgm:cxn modelId="{26A97BB2-9A1C-404A-B459-4348EBCC593B}" type="presParOf" srcId="{9A9809F7-9338-442A-971F-97E1F753BD80}" destId="{58F310D7-906F-4D2D-AF9F-E439BDEABB1A}" srcOrd="0" destOrd="0" presId="urn:microsoft.com/office/officeart/2008/layout/VerticalCurvedList"/>
    <dgm:cxn modelId="{AB028800-447D-4167-BB22-17157BD9FC5C}" type="presParOf" srcId="{94025032-D6DD-4D88-B9A5-198F76F095F2}" destId="{CCE9840A-58A2-460B-814F-5DFA3291FB2F}" srcOrd="5" destOrd="0" presId="urn:microsoft.com/office/officeart/2008/layout/VerticalCurvedList"/>
    <dgm:cxn modelId="{06BE6815-1862-408E-B1A4-12242F1352CC}" type="presParOf" srcId="{94025032-D6DD-4D88-B9A5-198F76F095F2}" destId="{E164688D-C7FA-49A4-B8CE-A23FC9A5A4B9}" srcOrd="6" destOrd="0" presId="urn:microsoft.com/office/officeart/2008/layout/VerticalCurvedList"/>
    <dgm:cxn modelId="{C4BA7270-FFCC-4E77-9A16-5D64FE3CFF07}" type="presParOf" srcId="{E164688D-C7FA-49A4-B8CE-A23FC9A5A4B9}" destId="{B15F259A-D8BC-4E3D-9300-3278289CF24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F9FB39-25DA-4B49-A8D7-614D484149E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771B8506-DC85-41D0-B41A-C63593EC9E60}">
      <dgm:prSet phldrT="[Text]" custT="1"/>
      <dgm:spPr/>
      <dgm:t>
        <a:bodyPr/>
        <a:lstStyle/>
        <a:p>
          <a:pPr>
            <a:buFont typeface="Wingdings" panose="05000000000000000000" pitchFamily="2" charset="2"/>
            <a:buChar char=""/>
          </a:pPr>
          <a:r>
            <a:rPr lang="en-PH" sz="2000" dirty="0"/>
            <a:t>include child safety practices in policies and procedures and ensure that all staff members are familiar with them</a:t>
          </a:r>
          <a:endParaRPr lang="en-AU" sz="2000" dirty="0"/>
        </a:p>
      </dgm:t>
    </dgm:pt>
    <dgm:pt modelId="{DA8DFAAA-063E-4A1D-B5F7-AC341DDA7843}" type="parTrans" cxnId="{E8FD76DD-A816-42B2-9743-5255D2FAB459}">
      <dgm:prSet/>
      <dgm:spPr/>
      <dgm:t>
        <a:bodyPr/>
        <a:lstStyle/>
        <a:p>
          <a:endParaRPr lang="en-AU"/>
        </a:p>
      </dgm:t>
    </dgm:pt>
    <dgm:pt modelId="{ACC1C389-4EA0-47DA-ACFC-72D528F708A7}" type="sibTrans" cxnId="{E8FD76DD-A816-42B2-9743-5255D2FAB459}">
      <dgm:prSet/>
      <dgm:spPr/>
      <dgm:t>
        <a:bodyPr/>
        <a:lstStyle/>
        <a:p>
          <a:endParaRPr lang="en-AU"/>
        </a:p>
      </dgm:t>
    </dgm:pt>
    <dgm:pt modelId="{74DC47CD-6A02-40D7-80A9-FDDAE7AB4E99}">
      <dgm:prSet custT="1"/>
      <dgm:spPr/>
      <dgm:t>
        <a:bodyPr/>
        <a:lstStyle/>
        <a:p>
          <a:pPr>
            <a:buFont typeface="Wingdings" panose="05000000000000000000" pitchFamily="2" charset="2"/>
            <a:buChar char=""/>
          </a:pPr>
          <a:r>
            <a:rPr lang="en-PH" sz="2000" dirty="0"/>
            <a:t>control the access and movement of children by designating spaces where they can stay</a:t>
          </a:r>
        </a:p>
      </dgm:t>
    </dgm:pt>
    <dgm:pt modelId="{67C5C4D0-93F1-4AC5-89C1-A882B4D85D16}" type="parTrans" cxnId="{C7936EAE-E866-43DA-831C-0EA2FB02A581}">
      <dgm:prSet/>
      <dgm:spPr/>
      <dgm:t>
        <a:bodyPr/>
        <a:lstStyle/>
        <a:p>
          <a:endParaRPr lang="en-AU"/>
        </a:p>
      </dgm:t>
    </dgm:pt>
    <dgm:pt modelId="{5D7EF325-0B93-44B9-8A8A-C6345F552EE2}" type="sibTrans" cxnId="{C7936EAE-E866-43DA-831C-0EA2FB02A581}">
      <dgm:prSet/>
      <dgm:spPr/>
      <dgm:t>
        <a:bodyPr/>
        <a:lstStyle/>
        <a:p>
          <a:endParaRPr lang="en-AU"/>
        </a:p>
      </dgm:t>
    </dgm:pt>
    <dgm:pt modelId="{3ABF130C-AD13-4A09-B427-08F900F7F1BA}">
      <dgm:prSet custT="1"/>
      <dgm:spPr/>
      <dgm:t>
        <a:bodyPr/>
        <a:lstStyle/>
        <a:p>
          <a:pPr>
            <a:buFont typeface="Wingdings" panose="05000000000000000000" pitchFamily="2" charset="2"/>
            <a:buChar char=""/>
          </a:pPr>
          <a:r>
            <a:rPr lang="en-PH" sz="2000" dirty="0"/>
            <a:t>ensure that children are supervised at all times.</a:t>
          </a:r>
        </a:p>
      </dgm:t>
    </dgm:pt>
    <dgm:pt modelId="{C4F81EC1-EDC5-4B15-A62C-C061E4E87837}" type="parTrans" cxnId="{F9D49121-3E49-4B83-9AE4-72940B04DBCD}">
      <dgm:prSet/>
      <dgm:spPr/>
      <dgm:t>
        <a:bodyPr/>
        <a:lstStyle/>
        <a:p>
          <a:endParaRPr lang="en-AU"/>
        </a:p>
      </dgm:t>
    </dgm:pt>
    <dgm:pt modelId="{B0671B1C-689C-4A71-A594-635DE78F16AE}" type="sibTrans" cxnId="{F9D49121-3E49-4B83-9AE4-72940B04DBCD}">
      <dgm:prSet/>
      <dgm:spPr/>
      <dgm:t>
        <a:bodyPr/>
        <a:lstStyle/>
        <a:p>
          <a:endParaRPr lang="en-AU"/>
        </a:p>
      </dgm:t>
    </dgm:pt>
    <dgm:pt modelId="{FC89D633-98B2-4679-832B-547D28E45DA0}" type="pres">
      <dgm:prSet presAssocID="{73F9FB39-25DA-4B49-A8D7-614D484149E0}" presName="linear" presStyleCnt="0">
        <dgm:presLayoutVars>
          <dgm:animLvl val="lvl"/>
          <dgm:resizeHandles val="exact"/>
        </dgm:presLayoutVars>
      </dgm:prSet>
      <dgm:spPr/>
    </dgm:pt>
    <dgm:pt modelId="{43882983-0A19-40BD-9FB3-579E59051D6E}" type="pres">
      <dgm:prSet presAssocID="{771B8506-DC85-41D0-B41A-C63593EC9E60}" presName="parentText" presStyleLbl="node1" presStyleIdx="0" presStyleCnt="3">
        <dgm:presLayoutVars>
          <dgm:chMax val="0"/>
          <dgm:bulletEnabled val="1"/>
        </dgm:presLayoutVars>
      </dgm:prSet>
      <dgm:spPr/>
    </dgm:pt>
    <dgm:pt modelId="{D0829086-086C-4321-8786-59971489E8B5}" type="pres">
      <dgm:prSet presAssocID="{ACC1C389-4EA0-47DA-ACFC-72D528F708A7}" presName="spacer" presStyleCnt="0"/>
      <dgm:spPr/>
    </dgm:pt>
    <dgm:pt modelId="{5C0EF6BC-2AE4-42CF-AE56-9E925DA04159}" type="pres">
      <dgm:prSet presAssocID="{74DC47CD-6A02-40D7-80A9-FDDAE7AB4E99}" presName="parentText" presStyleLbl="node1" presStyleIdx="1" presStyleCnt="3">
        <dgm:presLayoutVars>
          <dgm:chMax val="0"/>
          <dgm:bulletEnabled val="1"/>
        </dgm:presLayoutVars>
      </dgm:prSet>
      <dgm:spPr/>
    </dgm:pt>
    <dgm:pt modelId="{A2E09879-EC93-4B68-8B57-8647E738F9FD}" type="pres">
      <dgm:prSet presAssocID="{5D7EF325-0B93-44B9-8A8A-C6345F552EE2}" presName="spacer" presStyleCnt="0"/>
      <dgm:spPr/>
    </dgm:pt>
    <dgm:pt modelId="{9DB04D2B-A170-44C8-B130-7D8FFC427D7C}" type="pres">
      <dgm:prSet presAssocID="{3ABF130C-AD13-4A09-B427-08F900F7F1BA}" presName="parentText" presStyleLbl="node1" presStyleIdx="2" presStyleCnt="3">
        <dgm:presLayoutVars>
          <dgm:chMax val="0"/>
          <dgm:bulletEnabled val="1"/>
        </dgm:presLayoutVars>
      </dgm:prSet>
      <dgm:spPr/>
    </dgm:pt>
  </dgm:ptLst>
  <dgm:cxnLst>
    <dgm:cxn modelId="{0580ED03-D25E-4233-9207-89E2E59117A4}" type="presOf" srcId="{3ABF130C-AD13-4A09-B427-08F900F7F1BA}" destId="{9DB04D2B-A170-44C8-B130-7D8FFC427D7C}" srcOrd="0" destOrd="0" presId="urn:microsoft.com/office/officeart/2005/8/layout/vList2"/>
    <dgm:cxn modelId="{95B91011-AE42-4A32-9120-040A3A3AE3F1}" type="presOf" srcId="{73F9FB39-25DA-4B49-A8D7-614D484149E0}" destId="{FC89D633-98B2-4679-832B-547D28E45DA0}" srcOrd="0" destOrd="0" presId="urn:microsoft.com/office/officeart/2005/8/layout/vList2"/>
    <dgm:cxn modelId="{F9D49121-3E49-4B83-9AE4-72940B04DBCD}" srcId="{73F9FB39-25DA-4B49-A8D7-614D484149E0}" destId="{3ABF130C-AD13-4A09-B427-08F900F7F1BA}" srcOrd="2" destOrd="0" parTransId="{C4F81EC1-EDC5-4B15-A62C-C061E4E87837}" sibTransId="{B0671B1C-689C-4A71-A594-635DE78F16AE}"/>
    <dgm:cxn modelId="{3697C86F-082D-4284-8F0F-970235C4448D}" type="presOf" srcId="{771B8506-DC85-41D0-B41A-C63593EC9E60}" destId="{43882983-0A19-40BD-9FB3-579E59051D6E}" srcOrd="0" destOrd="0" presId="urn:microsoft.com/office/officeart/2005/8/layout/vList2"/>
    <dgm:cxn modelId="{C7936EAE-E866-43DA-831C-0EA2FB02A581}" srcId="{73F9FB39-25DA-4B49-A8D7-614D484149E0}" destId="{74DC47CD-6A02-40D7-80A9-FDDAE7AB4E99}" srcOrd="1" destOrd="0" parTransId="{67C5C4D0-93F1-4AC5-89C1-A882B4D85D16}" sibTransId="{5D7EF325-0B93-44B9-8A8A-C6345F552EE2}"/>
    <dgm:cxn modelId="{F9F17AD1-B85E-41F8-824A-223E99DED98B}" type="presOf" srcId="{74DC47CD-6A02-40D7-80A9-FDDAE7AB4E99}" destId="{5C0EF6BC-2AE4-42CF-AE56-9E925DA04159}" srcOrd="0" destOrd="0" presId="urn:microsoft.com/office/officeart/2005/8/layout/vList2"/>
    <dgm:cxn modelId="{E8FD76DD-A816-42B2-9743-5255D2FAB459}" srcId="{73F9FB39-25DA-4B49-A8D7-614D484149E0}" destId="{771B8506-DC85-41D0-B41A-C63593EC9E60}" srcOrd="0" destOrd="0" parTransId="{DA8DFAAA-063E-4A1D-B5F7-AC341DDA7843}" sibTransId="{ACC1C389-4EA0-47DA-ACFC-72D528F708A7}"/>
    <dgm:cxn modelId="{CC9B5A0E-1009-42F7-8570-0D3DDC2F6093}" type="presParOf" srcId="{FC89D633-98B2-4679-832B-547D28E45DA0}" destId="{43882983-0A19-40BD-9FB3-579E59051D6E}" srcOrd="0" destOrd="0" presId="urn:microsoft.com/office/officeart/2005/8/layout/vList2"/>
    <dgm:cxn modelId="{13742E6D-F7E5-4399-9858-9BC5836518BB}" type="presParOf" srcId="{FC89D633-98B2-4679-832B-547D28E45DA0}" destId="{D0829086-086C-4321-8786-59971489E8B5}" srcOrd="1" destOrd="0" presId="urn:microsoft.com/office/officeart/2005/8/layout/vList2"/>
    <dgm:cxn modelId="{1532AB8A-C9CE-4367-8E26-AF669A58C0C8}" type="presParOf" srcId="{FC89D633-98B2-4679-832B-547D28E45DA0}" destId="{5C0EF6BC-2AE4-42CF-AE56-9E925DA04159}" srcOrd="2" destOrd="0" presId="urn:microsoft.com/office/officeart/2005/8/layout/vList2"/>
    <dgm:cxn modelId="{27FDD3B5-674D-4B28-9FB7-1E80A4EFE205}" type="presParOf" srcId="{FC89D633-98B2-4679-832B-547D28E45DA0}" destId="{A2E09879-EC93-4B68-8B57-8647E738F9FD}" srcOrd="3" destOrd="0" presId="urn:microsoft.com/office/officeart/2005/8/layout/vList2"/>
    <dgm:cxn modelId="{4B790795-37AF-449A-8B78-609E750FFAF2}" type="presParOf" srcId="{FC89D633-98B2-4679-832B-547D28E45DA0}" destId="{9DB04D2B-A170-44C8-B130-7D8FFC427D7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0DEC80-D801-4B17-BED9-D0829127BBA8}">
      <dsp:nvSpPr>
        <dsp:cNvPr id="0" name=""/>
        <dsp:cNvSpPr/>
      </dsp:nvSpPr>
      <dsp:spPr>
        <a:xfrm>
          <a:off x="-3886948" y="-596866"/>
          <a:ext cx="4632490" cy="4632490"/>
        </a:xfrm>
        <a:prstGeom prst="blockArc">
          <a:avLst>
            <a:gd name="adj1" fmla="val 18900000"/>
            <a:gd name="adj2" fmla="val 2700000"/>
            <a:gd name="adj3" fmla="val 46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16487F-9E48-4B15-A343-679B3314A268}">
      <dsp:nvSpPr>
        <dsp:cNvPr id="0" name=""/>
        <dsp:cNvSpPr/>
      </dsp:nvSpPr>
      <dsp:spPr>
        <a:xfrm>
          <a:off x="250827" y="215108"/>
          <a:ext cx="6103269" cy="36203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363"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international </a:t>
          </a:r>
          <a:r>
            <a:rPr lang="en-PH" sz="2000" kern="1200" dirty="0" err="1"/>
            <a:t>organisations</a:t>
          </a:r>
          <a:endParaRPr lang="en-US" sz="2000" kern="1200" dirty="0"/>
        </a:p>
      </dsp:txBody>
      <dsp:txXfrm>
        <a:off x="250827" y="215108"/>
        <a:ext cx="6103269" cy="362032"/>
      </dsp:txXfrm>
    </dsp:sp>
    <dsp:sp modelId="{7F34EC02-735E-47D1-903C-3A5EF0D8A27D}">
      <dsp:nvSpPr>
        <dsp:cNvPr id="0" name=""/>
        <dsp:cNvSpPr/>
      </dsp:nvSpPr>
      <dsp:spPr>
        <a:xfrm>
          <a:off x="52693" y="135830"/>
          <a:ext cx="452540" cy="452540"/>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013768-5DF4-4458-8E94-F6A4230C4277}">
      <dsp:nvSpPr>
        <dsp:cNvPr id="0" name=""/>
        <dsp:cNvSpPr/>
      </dsp:nvSpPr>
      <dsp:spPr>
        <a:xfrm>
          <a:off x="576759" y="724064"/>
          <a:ext cx="5805472" cy="362032"/>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363"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Commonwealth government</a:t>
          </a:r>
          <a:endParaRPr lang="en-US" sz="2000" kern="1200" dirty="0"/>
        </a:p>
      </dsp:txBody>
      <dsp:txXfrm>
        <a:off x="576759" y="724064"/>
        <a:ext cx="5805472" cy="362032"/>
      </dsp:txXfrm>
    </dsp:sp>
    <dsp:sp modelId="{F773BE93-8E6A-468E-87FF-5A88CC6C392E}">
      <dsp:nvSpPr>
        <dsp:cNvPr id="0" name=""/>
        <dsp:cNvSpPr/>
      </dsp:nvSpPr>
      <dsp:spPr>
        <a:xfrm>
          <a:off x="350489" y="678810"/>
          <a:ext cx="452540" cy="452540"/>
        </a:xfrm>
        <a:prstGeom prst="ellipse">
          <a:avLst/>
        </a:prstGeom>
        <a:solidFill>
          <a:schemeClr val="lt1">
            <a:hueOff val="0"/>
            <a:satOff val="0"/>
            <a:lumOff val="0"/>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49C326-0947-402F-B27C-B30ED094E047}">
      <dsp:nvSpPr>
        <dsp:cNvPr id="0" name=""/>
        <dsp:cNvSpPr/>
      </dsp:nvSpPr>
      <dsp:spPr>
        <a:xfrm>
          <a:off x="712934" y="1267044"/>
          <a:ext cx="5669297" cy="362032"/>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363"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state or territory government</a:t>
          </a:r>
          <a:endParaRPr lang="en-US" sz="2000" kern="1200" dirty="0"/>
        </a:p>
      </dsp:txBody>
      <dsp:txXfrm>
        <a:off x="712934" y="1267044"/>
        <a:ext cx="5669297" cy="362032"/>
      </dsp:txXfrm>
    </dsp:sp>
    <dsp:sp modelId="{580981C2-E7D2-4962-BA72-A9C74434A55C}">
      <dsp:nvSpPr>
        <dsp:cNvPr id="0" name=""/>
        <dsp:cNvSpPr/>
      </dsp:nvSpPr>
      <dsp:spPr>
        <a:xfrm>
          <a:off x="486664" y="1221790"/>
          <a:ext cx="452540" cy="452540"/>
        </a:xfrm>
        <a:prstGeom prst="ellipse">
          <a:avLst/>
        </a:prstGeom>
        <a:solidFill>
          <a:schemeClr val="lt1">
            <a:hueOff val="0"/>
            <a:satOff val="0"/>
            <a:lumOff val="0"/>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049470-4E95-4BA7-B830-B1C79ECC9796}">
      <dsp:nvSpPr>
        <dsp:cNvPr id="0" name=""/>
        <dsp:cNvSpPr/>
      </dsp:nvSpPr>
      <dsp:spPr>
        <a:xfrm>
          <a:off x="712934" y="1809680"/>
          <a:ext cx="5669297" cy="362032"/>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363"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local government</a:t>
          </a:r>
          <a:endParaRPr lang="en-US" sz="2000" kern="1200" dirty="0"/>
        </a:p>
      </dsp:txBody>
      <dsp:txXfrm>
        <a:off x="712934" y="1809680"/>
        <a:ext cx="5669297" cy="362032"/>
      </dsp:txXfrm>
    </dsp:sp>
    <dsp:sp modelId="{8187FBA3-EC58-46A1-9FD9-772B1852BD77}">
      <dsp:nvSpPr>
        <dsp:cNvPr id="0" name=""/>
        <dsp:cNvSpPr/>
      </dsp:nvSpPr>
      <dsp:spPr>
        <a:xfrm>
          <a:off x="486664" y="1764426"/>
          <a:ext cx="452540" cy="452540"/>
        </a:xfrm>
        <a:prstGeom prst="ellipse">
          <a:avLst/>
        </a:prstGeom>
        <a:solidFill>
          <a:schemeClr val="lt1">
            <a:hueOff val="0"/>
            <a:satOff val="0"/>
            <a:lumOff val="0"/>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686A02-030F-4095-9ACA-8567E2CA0175}">
      <dsp:nvSpPr>
        <dsp:cNvPr id="0" name=""/>
        <dsp:cNvSpPr/>
      </dsp:nvSpPr>
      <dsp:spPr>
        <a:xfrm>
          <a:off x="576759" y="2352660"/>
          <a:ext cx="5805472" cy="362032"/>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363"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regulatory agencies</a:t>
          </a:r>
          <a:endParaRPr lang="en-US" sz="2000" kern="1200" dirty="0"/>
        </a:p>
      </dsp:txBody>
      <dsp:txXfrm>
        <a:off x="576759" y="2352660"/>
        <a:ext cx="5805472" cy="362032"/>
      </dsp:txXfrm>
    </dsp:sp>
    <dsp:sp modelId="{A0989F16-6E19-4ED8-B180-34342904036C}">
      <dsp:nvSpPr>
        <dsp:cNvPr id="0" name=""/>
        <dsp:cNvSpPr/>
      </dsp:nvSpPr>
      <dsp:spPr>
        <a:xfrm>
          <a:off x="350489" y="2307406"/>
          <a:ext cx="452540" cy="452540"/>
        </a:xfrm>
        <a:prstGeom prst="ellipse">
          <a:avLst/>
        </a:prstGeom>
        <a:solidFill>
          <a:schemeClr val="lt1">
            <a:hueOff val="0"/>
            <a:satOff val="0"/>
            <a:lumOff val="0"/>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BA7A60-DE04-4586-9812-62D25E346A78}">
      <dsp:nvSpPr>
        <dsp:cNvPr id="0" name=""/>
        <dsp:cNvSpPr/>
      </dsp:nvSpPr>
      <dsp:spPr>
        <a:xfrm>
          <a:off x="278963" y="2895640"/>
          <a:ext cx="6103269" cy="36203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363"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industry associations.</a:t>
          </a:r>
          <a:endParaRPr lang="en-US" sz="1900" kern="1200" dirty="0"/>
        </a:p>
      </dsp:txBody>
      <dsp:txXfrm>
        <a:off x="278963" y="2895640"/>
        <a:ext cx="6103269" cy="362032"/>
      </dsp:txXfrm>
    </dsp:sp>
    <dsp:sp modelId="{B9FFC40B-3DDD-464D-883E-C9626DA1684A}">
      <dsp:nvSpPr>
        <dsp:cNvPr id="0" name=""/>
        <dsp:cNvSpPr/>
      </dsp:nvSpPr>
      <dsp:spPr>
        <a:xfrm>
          <a:off x="52693" y="2850386"/>
          <a:ext cx="452540" cy="452540"/>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A88ECE-948D-46C6-83CE-7F426F3CE212}">
      <dsp:nvSpPr>
        <dsp:cNvPr id="0" name=""/>
        <dsp:cNvSpPr/>
      </dsp:nvSpPr>
      <dsp:spPr>
        <a:xfrm rot="16200000">
          <a:off x="462080" y="-459239"/>
          <a:ext cx="1814732" cy="2733210"/>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PH" sz="2000" kern="1200" dirty="0"/>
            <a:t>attain an excellent work performance</a:t>
          </a:r>
          <a:endParaRPr lang="en-AU" sz="2000" kern="1200" dirty="0"/>
        </a:p>
      </dsp:txBody>
      <dsp:txXfrm rot="5400000">
        <a:off x="2841" y="362946"/>
        <a:ext cx="2733210" cy="1088840"/>
      </dsp:txXfrm>
    </dsp:sp>
    <dsp:sp modelId="{3A1D1C51-584F-4498-9FCC-9DE6540B0089}">
      <dsp:nvSpPr>
        <dsp:cNvPr id="0" name=""/>
        <dsp:cNvSpPr/>
      </dsp:nvSpPr>
      <dsp:spPr>
        <a:xfrm rot="16200000">
          <a:off x="3400282" y="-459239"/>
          <a:ext cx="1814732" cy="2733210"/>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PH" sz="2000" kern="1200" dirty="0"/>
            <a:t>provide high-quality services.</a:t>
          </a:r>
          <a:endParaRPr lang="en-AU" sz="2000" kern="1200" dirty="0"/>
        </a:p>
      </dsp:txBody>
      <dsp:txXfrm rot="5400000">
        <a:off x="2941043" y="362946"/>
        <a:ext cx="2733210" cy="10888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40622-1C7D-48E1-954B-E1CE802163D2}">
      <dsp:nvSpPr>
        <dsp:cNvPr id="0" name=""/>
        <dsp:cNvSpPr/>
      </dsp:nvSpPr>
      <dsp:spPr>
        <a:xfrm>
          <a:off x="-3391946" y="-521612"/>
          <a:ext cx="4044463" cy="4044463"/>
        </a:xfrm>
        <a:prstGeom prst="blockArc">
          <a:avLst>
            <a:gd name="adj1" fmla="val 18900000"/>
            <a:gd name="adj2" fmla="val 2700000"/>
            <a:gd name="adj3" fmla="val 534"/>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7AA8AA-681D-49D3-A552-F9D0C5558C60}">
      <dsp:nvSpPr>
        <dsp:cNvPr id="0" name=""/>
        <dsp:cNvSpPr/>
      </dsp:nvSpPr>
      <dsp:spPr>
        <a:xfrm>
          <a:off x="342155" y="230735"/>
          <a:ext cx="8512618" cy="46171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6483"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updating knowledge in line with recent developments in a specific industry</a:t>
          </a:r>
          <a:endParaRPr lang="en-AU" sz="2000" kern="1200" dirty="0"/>
        </a:p>
      </dsp:txBody>
      <dsp:txXfrm>
        <a:off x="342155" y="230735"/>
        <a:ext cx="8512618" cy="461710"/>
      </dsp:txXfrm>
    </dsp:sp>
    <dsp:sp modelId="{A72EC059-57F0-4E60-9B5C-364EC2DBE668}">
      <dsp:nvSpPr>
        <dsp:cNvPr id="0" name=""/>
        <dsp:cNvSpPr/>
      </dsp:nvSpPr>
      <dsp:spPr>
        <a:xfrm>
          <a:off x="53586" y="173021"/>
          <a:ext cx="577138" cy="577138"/>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EB9FF9-DFFB-44D7-9ECF-C71B8CDE52BA}">
      <dsp:nvSpPr>
        <dsp:cNvPr id="0" name=""/>
        <dsp:cNvSpPr/>
      </dsp:nvSpPr>
      <dsp:spPr>
        <a:xfrm>
          <a:off x="606864" y="923420"/>
          <a:ext cx="8247908" cy="461710"/>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6483"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developing new knowledge and skills</a:t>
          </a:r>
        </a:p>
      </dsp:txBody>
      <dsp:txXfrm>
        <a:off x="606864" y="923420"/>
        <a:ext cx="8247908" cy="461710"/>
      </dsp:txXfrm>
    </dsp:sp>
    <dsp:sp modelId="{88888AF0-BDEE-40BA-9CEB-61AA743073C6}">
      <dsp:nvSpPr>
        <dsp:cNvPr id="0" name=""/>
        <dsp:cNvSpPr/>
      </dsp:nvSpPr>
      <dsp:spPr>
        <a:xfrm>
          <a:off x="318295" y="865707"/>
          <a:ext cx="577138" cy="577138"/>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5F58C9-988D-4654-B621-B3F4E71AAED6}">
      <dsp:nvSpPr>
        <dsp:cNvPr id="0" name=""/>
        <dsp:cNvSpPr/>
      </dsp:nvSpPr>
      <dsp:spPr>
        <a:xfrm>
          <a:off x="606864" y="1616106"/>
          <a:ext cx="8247908" cy="461710"/>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6483"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err="1"/>
            <a:t>practising</a:t>
          </a:r>
          <a:r>
            <a:rPr lang="en-PH" sz="2000" kern="1200" dirty="0"/>
            <a:t> and improving existing skills</a:t>
          </a:r>
        </a:p>
      </dsp:txBody>
      <dsp:txXfrm>
        <a:off x="606864" y="1616106"/>
        <a:ext cx="8247908" cy="461710"/>
      </dsp:txXfrm>
    </dsp:sp>
    <dsp:sp modelId="{6B183977-9E09-4C40-81B1-5C242D1EF99F}">
      <dsp:nvSpPr>
        <dsp:cNvPr id="0" name=""/>
        <dsp:cNvSpPr/>
      </dsp:nvSpPr>
      <dsp:spPr>
        <a:xfrm>
          <a:off x="318295" y="1558392"/>
          <a:ext cx="577138" cy="577138"/>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29A7E0-EE1A-4750-ABB9-D07CA3101B44}">
      <dsp:nvSpPr>
        <dsp:cNvPr id="0" name=""/>
        <dsp:cNvSpPr/>
      </dsp:nvSpPr>
      <dsp:spPr>
        <a:xfrm>
          <a:off x="342155" y="2308792"/>
          <a:ext cx="8512618" cy="46171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6483" tIns="50800" rIns="50800" bIns="50800" numCol="1" spcCol="1270" anchor="ctr" anchorCtr="0">
          <a:noAutofit/>
        </a:bodyPr>
        <a:lstStyle/>
        <a:p>
          <a:pPr marL="0" lvl="0" indent="0" algn="l" defTabSz="889000">
            <a:lnSpc>
              <a:spcPct val="90000"/>
            </a:lnSpc>
            <a:spcBef>
              <a:spcPct val="0"/>
            </a:spcBef>
            <a:spcAft>
              <a:spcPct val="35000"/>
            </a:spcAft>
            <a:buNone/>
          </a:pPr>
          <a:r>
            <a:rPr lang="en-PH" sz="2000" kern="1200" dirty="0"/>
            <a:t>applying new knowledge and skills in actual work.</a:t>
          </a:r>
          <a:endParaRPr lang="en-AU" sz="2000" kern="1200" dirty="0"/>
        </a:p>
      </dsp:txBody>
      <dsp:txXfrm>
        <a:off x="342155" y="2308792"/>
        <a:ext cx="8512618" cy="461710"/>
      </dsp:txXfrm>
    </dsp:sp>
    <dsp:sp modelId="{A7320F05-2251-4BC5-9880-8F0E25369B0A}">
      <dsp:nvSpPr>
        <dsp:cNvPr id="0" name=""/>
        <dsp:cNvSpPr/>
      </dsp:nvSpPr>
      <dsp:spPr>
        <a:xfrm>
          <a:off x="53586" y="2251078"/>
          <a:ext cx="577138" cy="577138"/>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A56AB4-2E6C-4BE6-B8E0-03D56EE9D8A6}">
      <dsp:nvSpPr>
        <dsp:cNvPr id="0" name=""/>
        <dsp:cNvSpPr/>
      </dsp:nvSpPr>
      <dsp:spPr>
        <a:xfrm>
          <a:off x="2472" y="126036"/>
          <a:ext cx="1961271" cy="117676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seminars</a:t>
          </a:r>
          <a:endParaRPr lang="en-AU" sz="2000" kern="1200" dirty="0"/>
        </a:p>
      </dsp:txBody>
      <dsp:txXfrm>
        <a:off x="2472" y="126036"/>
        <a:ext cx="1961271" cy="1176763"/>
      </dsp:txXfrm>
    </dsp:sp>
    <dsp:sp modelId="{E753AE69-8C38-43A2-BD99-050BE330DFA0}">
      <dsp:nvSpPr>
        <dsp:cNvPr id="0" name=""/>
        <dsp:cNvSpPr/>
      </dsp:nvSpPr>
      <dsp:spPr>
        <a:xfrm>
          <a:off x="2159871" y="126036"/>
          <a:ext cx="1961271" cy="1176763"/>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PH" sz="2000" kern="1200" dirty="0"/>
            <a:t>conferences</a:t>
          </a:r>
        </a:p>
      </dsp:txBody>
      <dsp:txXfrm>
        <a:off x="2159871" y="126036"/>
        <a:ext cx="1961271" cy="1176763"/>
      </dsp:txXfrm>
    </dsp:sp>
    <dsp:sp modelId="{E0216737-0B86-454D-87B7-D7EEC3089011}">
      <dsp:nvSpPr>
        <dsp:cNvPr id="0" name=""/>
        <dsp:cNvSpPr/>
      </dsp:nvSpPr>
      <dsp:spPr>
        <a:xfrm>
          <a:off x="4317270" y="126036"/>
          <a:ext cx="1961271" cy="1176763"/>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PH" sz="2000" kern="1200" dirty="0"/>
            <a:t>trainings</a:t>
          </a:r>
        </a:p>
      </dsp:txBody>
      <dsp:txXfrm>
        <a:off x="4317270" y="126036"/>
        <a:ext cx="1961271" cy="1176763"/>
      </dsp:txXfrm>
    </dsp:sp>
    <dsp:sp modelId="{FA8BB302-E873-404A-9E3A-D27242A8A323}">
      <dsp:nvSpPr>
        <dsp:cNvPr id="0" name=""/>
        <dsp:cNvSpPr/>
      </dsp:nvSpPr>
      <dsp:spPr>
        <a:xfrm>
          <a:off x="6474669" y="126036"/>
          <a:ext cx="1961271" cy="117676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PH" sz="2000" kern="1200" dirty="0"/>
            <a:t>publishing articles.</a:t>
          </a:r>
        </a:p>
      </dsp:txBody>
      <dsp:txXfrm>
        <a:off x="6474669" y="126036"/>
        <a:ext cx="1961271" cy="117676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4813DC-D928-4CC2-9707-4627EEAFC904}">
      <dsp:nvSpPr>
        <dsp:cNvPr id="0" name=""/>
        <dsp:cNvSpPr/>
      </dsp:nvSpPr>
      <dsp:spPr>
        <a:xfrm>
          <a:off x="199861" y="915"/>
          <a:ext cx="1978890" cy="118733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age</a:t>
          </a:r>
          <a:endParaRPr lang="en-AU" sz="2000" kern="1200" dirty="0"/>
        </a:p>
      </dsp:txBody>
      <dsp:txXfrm>
        <a:off x="199861" y="915"/>
        <a:ext cx="1978890" cy="1187334"/>
      </dsp:txXfrm>
    </dsp:sp>
    <dsp:sp modelId="{B6D5F61D-02DF-43A9-9540-C807188C2714}">
      <dsp:nvSpPr>
        <dsp:cNvPr id="0" name=""/>
        <dsp:cNvSpPr/>
      </dsp:nvSpPr>
      <dsp:spPr>
        <a:xfrm>
          <a:off x="2376640" y="915"/>
          <a:ext cx="1978890" cy="1187334"/>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disability</a:t>
          </a:r>
          <a:endParaRPr lang="en-AU" sz="2000" kern="1200" dirty="0"/>
        </a:p>
      </dsp:txBody>
      <dsp:txXfrm>
        <a:off x="2376640" y="915"/>
        <a:ext cx="1978890" cy="1187334"/>
      </dsp:txXfrm>
    </dsp:sp>
    <dsp:sp modelId="{5905EFE5-A5A3-40CC-B85F-87A5FF5256B2}">
      <dsp:nvSpPr>
        <dsp:cNvPr id="0" name=""/>
        <dsp:cNvSpPr/>
      </dsp:nvSpPr>
      <dsp:spPr>
        <a:xfrm>
          <a:off x="4553420" y="915"/>
          <a:ext cx="1978890" cy="1187334"/>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race</a:t>
          </a:r>
          <a:endParaRPr lang="en-AU" sz="2000" kern="1200" dirty="0"/>
        </a:p>
      </dsp:txBody>
      <dsp:txXfrm>
        <a:off x="4553420" y="915"/>
        <a:ext cx="1978890" cy="1187334"/>
      </dsp:txXfrm>
    </dsp:sp>
    <dsp:sp modelId="{5EDDA4CC-C068-4BC6-8175-D176ECF14CC1}">
      <dsp:nvSpPr>
        <dsp:cNvPr id="0" name=""/>
        <dsp:cNvSpPr/>
      </dsp:nvSpPr>
      <dsp:spPr>
        <a:xfrm>
          <a:off x="199861" y="1386138"/>
          <a:ext cx="1978890" cy="1187334"/>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religion</a:t>
          </a:r>
          <a:endParaRPr lang="en-AU" sz="2000" kern="1200" dirty="0"/>
        </a:p>
      </dsp:txBody>
      <dsp:txXfrm>
        <a:off x="199861" y="1386138"/>
        <a:ext cx="1978890" cy="1187334"/>
      </dsp:txXfrm>
    </dsp:sp>
    <dsp:sp modelId="{06A88CEF-AA0A-4912-8B45-CE40A8991C68}">
      <dsp:nvSpPr>
        <dsp:cNvPr id="0" name=""/>
        <dsp:cNvSpPr/>
      </dsp:nvSpPr>
      <dsp:spPr>
        <a:xfrm>
          <a:off x="2376640" y="1386138"/>
          <a:ext cx="1978890" cy="1187334"/>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sex</a:t>
          </a:r>
          <a:endParaRPr lang="en-AU" sz="2000" kern="1200" dirty="0"/>
        </a:p>
      </dsp:txBody>
      <dsp:txXfrm>
        <a:off x="2376640" y="1386138"/>
        <a:ext cx="1978890" cy="1187334"/>
      </dsp:txXfrm>
    </dsp:sp>
    <dsp:sp modelId="{3EEBA7E1-FA7E-4FE5-80BD-085EA9D90B51}">
      <dsp:nvSpPr>
        <dsp:cNvPr id="0" name=""/>
        <dsp:cNvSpPr/>
      </dsp:nvSpPr>
      <dsp:spPr>
        <a:xfrm>
          <a:off x="4553420" y="1386138"/>
          <a:ext cx="1978890" cy="118733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gender.</a:t>
          </a:r>
          <a:endParaRPr lang="en-AU" sz="2000" kern="1200" dirty="0"/>
        </a:p>
      </dsp:txBody>
      <dsp:txXfrm>
        <a:off x="4553420" y="1386138"/>
        <a:ext cx="1978890" cy="118733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577DC-D9FA-4420-A002-7591AA083259}">
      <dsp:nvSpPr>
        <dsp:cNvPr id="0" name=""/>
        <dsp:cNvSpPr/>
      </dsp:nvSpPr>
      <dsp:spPr>
        <a:xfrm>
          <a:off x="0" y="28689"/>
          <a:ext cx="6169465" cy="6177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Age Discrimination Act 2004 </a:t>
          </a:r>
        </a:p>
      </dsp:txBody>
      <dsp:txXfrm>
        <a:off x="30157" y="58846"/>
        <a:ext cx="6109151" cy="557446"/>
      </dsp:txXfrm>
    </dsp:sp>
    <dsp:sp modelId="{DCEEAA87-9FB2-40ED-940E-E51722F7FF1A}">
      <dsp:nvSpPr>
        <dsp:cNvPr id="0" name=""/>
        <dsp:cNvSpPr/>
      </dsp:nvSpPr>
      <dsp:spPr>
        <a:xfrm>
          <a:off x="0" y="741489"/>
          <a:ext cx="6169465" cy="61776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Disability Discrimination Act 1992</a:t>
          </a:r>
        </a:p>
      </dsp:txBody>
      <dsp:txXfrm>
        <a:off x="30157" y="771646"/>
        <a:ext cx="6109151" cy="557446"/>
      </dsp:txXfrm>
    </dsp:sp>
    <dsp:sp modelId="{8D83A97E-4622-480C-BED8-2442E23F411F}">
      <dsp:nvSpPr>
        <dsp:cNvPr id="0" name=""/>
        <dsp:cNvSpPr/>
      </dsp:nvSpPr>
      <dsp:spPr>
        <a:xfrm>
          <a:off x="0" y="1454289"/>
          <a:ext cx="6169465" cy="6177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Racial Discrimination Act 1975</a:t>
          </a:r>
        </a:p>
      </dsp:txBody>
      <dsp:txXfrm>
        <a:off x="30157" y="1484446"/>
        <a:ext cx="6109151" cy="557446"/>
      </dsp:txXfrm>
    </dsp:sp>
    <dsp:sp modelId="{8CF25103-7C8A-415F-AEFD-16E2A768D877}">
      <dsp:nvSpPr>
        <dsp:cNvPr id="0" name=""/>
        <dsp:cNvSpPr/>
      </dsp:nvSpPr>
      <dsp:spPr>
        <a:xfrm>
          <a:off x="0" y="2167089"/>
          <a:ext cx="6169465" cy="6177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Sex Discrimination Act 1984</a:t>
          </a:r>
        </a:p>
      </dsp:txBody>
      <dsp:txXfrm>
        <a:off x="30157" y="2197246"/>
        <a:ext cx="6109151" cy="55744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7060CC-7069-49E6-975D-F09D588AAC06}">
      <dsp:nvSpPr>
        <dsp:cNvPr id="0" name=""/>
        <dsp:cNvSpPr/>
      </dsp:nvSpPr>
      <dsp:spPr>
        <a:xfrm>
          <a:off x="0" y="2784"/>
          <a:ext cx="2077426" cy="124645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FFFF"/>
              </a:solidFill>
            </a:rPr>
            <a:t>physical </a:t>
          </a:r>
          <a:endParaRPr lang="en-AU" sz="2200" kern="1200" dirty="0">
            <a:solidFill>
              <a:srgbClr val="FFFFFF"/>
            </a:solidFill>
          </a:endParaRPr>
        </a:p>
      </dsp:txBody>
      <dsp:txXfrm>
        <a:off x="0" y="2784"/>
        <a:ext cx="2077426" cy="1246456"/>
      </dsp:txXfrm>
    </dsp:sp>
    <dsp:sp modelId="{868C7140-C4D9-415E-AB3A-6B835D2997B3}">
      <dsp:nvSpPr>
        <dsp:cNvPr id="0" name=""/>
        <dsp:cNvSpPr/>
      </dsp:nvSpPr>
      <dsp:spPr>
        <a:xfrm>
          <a:off x="2285169" y="2784"/>
          <a:ext cx="2077426" cy="1246456"/>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FFFF"/>
              </a:solidFill>
            </a:rPr>
            <a:t>emotional</a:t>
          </a:r>
          <a:endParaRPr lang="en-AU" sz="2200" kern="1200" dirty="0">
            <a:solidFill>
              <a:srgbClr val="FFFFFF"/>
            </a:solidFill>
          </a:endParaRPr>
        </a:p>
      </dsp:txBody>
      <dsp:txXfrm>
        <a:off x="2285169" y="2784"/>
        <a:ext cx="2077426" cy="1246456"/>
      </dsp:txXfrm>
    </dsp:sp>
    <dsp:sp modelId="{3058F7BF-E158-4287-8060-EA35A3F35851}">
      <dsp:nvSpPr>
        <dsp:cNvPr id="0" name=""/>
        <dsp:cNvSpPr/>
      </dsp:nvSpPr>
      <dsp:spPr>
        <a:xfrm>
          <a:off x="4570339" y="2784"/>
          <a:ext cx="2077426" cy="124645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rgbClr val="FFFFFF"/>
              </a:solidFill>
            </a:rPr>
            <a:t>mental.</a:t>
          </a:r>
          <a:endParaRPr lang="en-AU" sz="2200" kern="1200" dirty="0">
            <a:solidFill>
              <a:srgbClr val="FFFFFF"/>
            </a:solidFill>
          </a:endParaRPr>
        </a:p>
      </dsp:txBody>
      <dsp:txXfrm>
        <a:off x="4570339" y="2784"/>
        <a:ext cx="2077426" cy="124645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3D21CC-743F-467F-94D5-8C0C54BDBDE3}">
      <dsp:nvSpPr>
        <dsp:cNvPr id="0" name=""/>
        <dsp:cNvSpPr/>
      </dsp:nvSpPr>
      <dsp:spPr>
        <a:xfrm rot="16200000">
          <a:off x="182013" y="307626"/>
          <a:ext cx="1659830" cy="2023857"/>
        </a:xfrm>
        <a:prstGeom prst="round2SameRect">
          <a:avLst>
            <a:gd name="adj1" fmla="val 16670"/>
            <a:gd name="adj2" fmla="val 0"/>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152400" rIns="137160" bIns="152400" numCol="1" spcCol="1270" anchor="ctr" anchorCtr="0">
          <a:noAutofit/>
        </a:bodyPr>
        <a:lstStyle/>
        <a:p>
          <a:pPr marL="0" lvl="0" indent="0" algn="ctr" defTabSz="1066800">
            <a:lnSpc>
              <a:spcPct val="114000"/>
            </a:lnSpc>
            <a:spcBef>
              <a:spcPct val="0"/>
            </a:spcBef>
            <a:spcAft>
              <a:spcPts val="600"/>
            </a:spcAft>
            <a:buNone/>
          </a:pPr>
          <a:r>
            <a:rPr lang="en-US" sz="2400" kern="1200" dirty="0">
              <a:solidFill>
                <a:schemeClr val="tx1">
                  <a:lumMod val="75000"/>
                  <a:lumOff val="25000"/>
                </a:schemeClr>
              </a:solidFill>
            </a:rPr>
            <a:t>Human Rights</a:t>
          </a:r>
        </a:p>
      </dsp:txBody>
      <dsp:txXfrm rot="5400000">
        <a:off x="81041" y="570681"/>
        <a:ext cx="1942816" cy="1497748"/>
      </dsp:txXfrm>
    </dsp:sp>
    <dsp:sp modelId="{F50D2168-3DF3-41EE-BE90-8FE5714842C4}">
      <dsp:nvSpPr>
        <dsp:cNvPr id="0" name=""/>
        <dsp:cNvSpPr/>
      </dsp:nvSpPr>
      <dsp:spPr>
        <a:xfrm rot="5400000">
          <a:off x="1913681" y="401562"/>
          <a:ext cx="1659830" cy="1835952"/>
        </a:xfrm>
        <a:prstGeom prst="round2SameRect">
          <a:avLst>
            <a:gd name="adj1" fmla="val 16670"/>
            <a:gd name="adj2" fmla="val 0"/>
          </a:avLst>
        </a:prstGeom>
        <a:solidFill>
          <a:schemeClr val="accent5">
            <a:tint val="50000"/>
            <a:hueOff val="-6685025"/>
            <a:satOff val="-25325"/>
            <a:lumOff val="84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52400" rIns="91440" bIns="152400" numCol="1" spcCol="1270" anchor="ctr" anchorCtr="0">
          <a:noAutofit/>
        </a:bodyPr>
        <a:lstStyle/>
        <a:p>
          <a:pPr marL="0" lvl="0" indent="0" algn="ctr" defTabSz="1066800">
            <a:lnSpc>
              <a:spcPct val="114000"/>
            </a:lnSpc>
            <a:spcBef>
              <a:spcPct val="0"/>
            </a:spcBef>
            <a:spcAft>
              <a:spcPts val="600"/>
            </a:spcAft>
            <a:buNone/>
          </a:pPr>
          <a:r>
            <a:rPr lang="en-US" sz="2400" kern="1200" dirty="0">
              <a:solidFill>
                <a:schemeClr val="tx1">
                  <a:lumMod val="75000"/>
                  <a:lumOff val="25000"/>
                </a:schemeClr>
              </a:solidFill>
            </a:rPr>
            <a:t>Human Needs</a:t>
          </a:r>
        </a:p>
      </dsp:txBody>
      <dsp:txXfrm rot="-5400000">
        <a:off x="1825621" y="570664"/>
        <a:ext cx="1754911" cy="1497748"/>
      </dsp:txXfrm>
    </dsp:sp>
    <dsp:sp modelId="{22B4739A-CD5E-4150-9598-7F254AEABFD9}">
      <dsp:nvSpPr>
        <dsp:cNvPr id="0" name=""/>
        <dsp:cNvSpPr/>
      </dsp:nvSpPr>
      <dsp:spPr>
        <a:xfrm>
          <a:off x="1212394" y="28523"/>
          <a:ext cx="1060391" cy="1060339"/>
        </a:xfrm>
        <a:prstGeom prst="circularArrow">
          <a:avLst>
            <a:gd name="adj1" fmla="val 12500"/>
            <a:gd name="adj2" fmla="val 1142322"/>
            <a:gd name="adj3" fmla="val 20457678"/>
            <a:gd name="adj4" fmla="val 10800000"/>
            <a:gd name="adj5" fmla="val 125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1305BA-6F17-4757-9503-069E8B0B3A33}">
      <dsp:nvSpPr>
        <dsp:cNvPr id="0" name=""/>
        <dsp:cNvSpPr/>
      </dsp:nvSpPr>
      <dsp:spPr>
        <a:xfrm rot="10800000">
          <a:off x="1283705" y="1521447"/>
          <a:ext cx="1060391" cy="1060339"/>
        </a:xfrm>
        <a:prstGeom prst="circularArrow">
          <a:avLst>
            <a:gd name="adj1" fmla="val 12500"/>
            <a:gd name="adj2" fmla="val 1142322"/>
            <a:gd name="adj3" fmla="val 20457678"/>
            <a:gd name="adj4" fmla="val 10800000"/>
            <a:gd name="adj5" fmla="val 125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4A17B-AFC0-4ECD-A000-419FA95A28C3}">
      <dsp:nvSpPr>
        <dsp:cNvPr id="0" name=""/>
        <dsp:cNvSpPr/>
      </dsp:nvSpPr>
      <dsp:spPr>
        <a:xfrm>
          <a:off x="0" y="20028"/>
          <a:ext cx="9004300" cy="4329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Reaffirming the government’s commitment to promoting awareness of human rights</a:t>
          </a:r>
        </a:p>
      </dsp:txBody>
      <dsp:txXfrm>
        <a:off x="21132" y="41160"/>
        <a:ext cx="8962036" cy="390636"/>
      </dsp:txXfrm>
    </dsp:sp>
    <dsp:sp modelId="{E9BA2E4F-8420-4485-A854-9FBE80644060}">
      <dsp:nvSpPr>
        <dsp:cNvPr id="0" name=""/>
        <dsp:cNvSpPr/>
      </dsp:nvSpPr>
      <dsp:spPr>
        <a:xfrm>
          <a:off x="0" y="510528"/>
          <a:ext cx="9004300" cy="43290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Educating the community for a better understanding of human rights</a:t>
          </a:r>
          <a:endParaRPr lang="en-PH" sz="1800" kern="1200" dirty="0"/>
        </a:p>
      </dsp:txBody>
      <dsp:txXfrm>
        <a:off x="21132" y="531660"/>
        <a:ext cx="8962036" cy="390636"/>
      </dsp:txXfrm>
    </dsp:sp>
    <dsp:sp modelId="{B0F99E38-47B9-4165-B044-466176561226}">
      <dsp:nvSpPr>
        <dsp:cNvPr id="0" name=""/>
        <dsp:cNvSpPr/>
      </dsp:nvSpPr>
      <dsp:spPr>
        <a:xfrm>
          <a:off x="0" y="1001028"/>
          <a:ext cx="9004300" cy="4329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Engaging with the international community to enhance the protection of human rights locally</a:t>
          </a:r>
          <a:endParaRPr lang="en-PH" sz="1800" kern="1200" dirty="0"/>
        </a:p>
      </dsp:txBody>
      <dsp:txXfrm>
        <a:off x="21132" y="1022160"/>
        <a:ext cx="8962036" cy="390636"/>
      </dsp:txXfrm>
    </dsp:sp>
    <dsp:sp modelId="{C36B53C3-EE9D-45BF-8219-9C795E0655D8}">
      <dsp:nvSpPr>
        <dsp:cNvPr id="0" name=""/>
        <dsp:cNvSpPr/>
      </dsp:nvSpPr>
      <dsp:spPr>
        <a:xfrm>
          <a:off x="0" y="1491528"/>
          <a:ext cx="9004300" cy="43290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Protecting human rights by establishing a committee on human rights</a:t>
          </a:r>
          <a:endParaRPr lang="en-PH" sz="1800" kern="1200" dirty="0"/>
        </a:p>
      </dsp:txBody>
      <dsp:txXfrm>
        <a:off x="21132" y="1512660"/>
        <a:ext cx="8962036" cy="390636"/>
      </dsp:txXfrm>
    </dsp:sp>
    <dsp:sp modelId="{379E8905-26F4-4D9B-ACC8-065A9E614AC0}">
      <dsp:nvSpPr>
        <dsp:cNvPr id="0" name=""/>
        <dsp:cNvSpPr/>
      </dsp:nvSpPr>
      <dsp:spPr>
        <a:xfrm>
          <a:off x="0" y="1982028"/>
          <a:ext cx="9004300" cy="4329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Respecting human rights through compliance review of legislations</a:t>
          </a:r>
          <a:endParaRPr lang="en-PH" sz="1600" kern="1200" dirty="0"/>
        </a:p>
      </dsp:txBody>
      <dsp:txXfrm>
        <a:off x="21132" y="2003160"/>
        <a:ext cx="8962036" cy="39063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7B438D-8677-4000-B57D-9FBC0B5E4E8D}">
      <dsp:nvSpPr>
        <dsp:cNvPr id="0" name=""/>
        <dsp:cNvSpPr/>
      </dsp:nvSpPr>
      <dsp:spPr>
        <a:xfrm>
          <a:off x="0" y="32178"/>
          <a:ext cx="9005522" cy="542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can collect and use the personal information of the clients</a:t>
          </a:r>
          <a:endParaRPr lang="en-PH" sz="2000" kern="1200" dirty="0"/>
        </a:p>
      </dsp:txBody>
      <dsp:txXfrm>
        <a:off x="26501" y="58679"/>
        <a:ext cx="8952520" cy="489878"/>
      </dsp:txXfrm>
    </dsp:sp>
    <dsp:sp modelId="{8802B08A-78DF-40E7-B75E-5E2D0A58ACFB}">
      <dsp:nvSpPr>
        <dsp:cNvPr id="0" name=""/>
        <dsp:cNvSpPr/>
      </dsp:nvSpPr>
      <dsp:spPr>
        <a:xfrm>
          <a:off x="0" y="658578"/>
          <a:ext cx="9005522" cy="5428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is held accountable for misuse of information that they collect</a:t>
          </a:r>
          <a:endParaRPr lang="en-PH" sz="2000" kern="1200" dirty="0"/>
        </a:p>
      </dsp:txBody>
      <dsp:txXfrm>
        <a:off x="26501" y="685079"/>
        <a:ext cx="8952520" cy="489878"/>
      </dsp:txXfrm>
    </dsp:sp>
    <dsp:sp modelId="{6CB71F75-F70F-4FA2-AECA-AE22A55BF77D}">
      <dsp:nvSpPr>
        <dsp:cNvPr id="0" name=""/>
        <dsp:cNvSpPr/>
      </dsp:nvSpPr>
      <dsp:spPr>
        <a:xfrm>
          <a:off x="0" y="1284978"/>
          <a:ext cx="9005522" cy="5428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should ensure accuracy of information they collect </a:t>
          </a:r>
          <a:endParaRPr lang="en-PH" sz="2000" kern="1200" dirty="0"/>
        </a:p>
      </dsp:txBody>
      <dsp:txXfrm>
        <a:off x="26501" y="1311479"/>
        <a:ext cx="8952520" cy="489878"/>
      </dsp:txXfrm>
    </dsp:sp>
    <dsp:sp modelId="{56724ADF-DE6B-4E85-93D9-2DE7C99AA46D}">
      <dsp:nvSpPr>
        <dsp:cNvPr id="0" name=""/>
        <dsp:cNvSpPr/>
      </dsp:nvSpPr>
      <dsp:spPr>
        <a:xfrm>
          <a:off x="0" y="1911378"/>
          <a:ext cx="9005522" cy="542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can provide clients with access to their own information and that of others.</a:t>
          </a:r>
          <a:endParaRPr lang="en-PH" sz="2000" kern="1200" dirty="0"/>
        </a:p>
      </dsp:txBody>
      <dsp:txXfrm>
        <a:off x="26501" y="1937879"/>
        <a:ext cx="8952520" cy="48987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7B438D-8677-4000-B57D-9FBC0B5E4E8D}">
      <dsp:nvSpPr>
        <dsp:cNvPr id="0" name=""/>
        <dsp:cNvSpPr/>
      </dsp:nvSpPr>
      <dsp:spPr>
        <a:xfrm>
          <a:off x="0" y="19366"/>
          <a:ext cx="7659173" cy="561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the information must be disclosed as part of mandatory reporting</a:t>
          </a:r>
        </a:p>
      </dsp:txBody>
      <dsp:txXfrm>
        <a:off x="27415" y="46781"/>
        <a:ext cx="7604343" cy="506770"/>
      </dsp:txXfrm>
    </dsp:sp>
    <dsp:sp modelId="{E9E33EFB-5FCE-4CE4-9D3B-053BEFA635F1}">
      <dsp:nvSpPr>
        <dsp:cNvPr id="0" name=""/>
        <dsp:cNvSpPr/>
      </dsp:nvSpPr>
      <dsp:spPr>
        <a:xfrm>
          <a:off x="0" y="667366"/>
          <a:ext cx="7659173" cy="56160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non-disclosure may lead to harm</a:t>
          </a:r>
        </a:p>
      </dsp:txBody>
      <dsp:txXfrm>
        <a:off x="27415" y="694781"/>
        <a:ext cx="7604343" cy="506770"/>
      </dsp:txXfrm>
    </dsp:sp>
    <dsp:sp modelId="{858290F1-BCD7-4E4B-B6FF-1D4E58584C01}">
      <dsp:nvSpPr>
        <dsp:cNvPr id="0" name=""/>
        <dsp:cNvSpPr/>
      </dsp:nvSpPr>
      <dsp:spPr>
        <a:xfrm>
          <a:off x="0" y="1315366"/>
          <a:ext cx="7659173" cy="5616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the health and welfare of people involved are at risk</a:t>
          </a:r>
        </a:p>
      </dsp:txBody>
      <dsp:txXfrm>
        <a:off x="27415" y="1342781"/>
        <a:ext cx="7604343" cy="506770"/>
      </dsp:txXfrm>
    </dsp:sp>
    <dsp:sp modelId="{6B7E42BD-02C2-4E63-9978-818BC250EF13}">
      <dsp:nvSpPr>
        <dsp:cNvPr id="0" name=""/>
        <dsp:cNvSpPr/>
      </dsp:nvSpPr>
      <dsp:spPr>
        <a:xfrm>
          <a:off x="0" y="1963366"/>
          <a:ext cx="7659173" cy="561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the information is required for legal processes.</a:t>
          </a:r>
        </a:p>
      </dsp:txBody>
      <dsp:txXfrm>
        <a:off x="27415" y="1990781"/>
        <a:ext cx="7604343" cy="5067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C62F7-3469-4912-8630-F4108D8DB09D}">
      <dsp:nvSpPr>
        <dsp:cNvPr id="0" name=""/>
        <dsp:cNvSpPr/>
      </dsp:nvSpPr>
      <dsp:spPr>
        <a:xfrm>
          <a:off x="0" y="16560"/>
          <a:ext cx="6858782" cy="542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identify the author</a:t>
          </a:r>
        </a:p>
      </dsp:txBody>
      <dsp:txXfrm>
        <a:off x="26501" y="43061"/>
        <a:ext cx="6805780" cy="489878"/>
      </dsp:txXfrm>
    </dsp:sp>
    <dsp:sp modelId="{EA09B0AD-554E-4546-84EA-440ACC1FD51A}">
      <dsp:nvSpPr>
        <dsp:cNvPr id="0" name=""/>
        <dsp:cNvSpPr/>
      </dsp:nvSpPr>
      <dsp:spPr>
        <a:xfrm>
          <a:off x="0" y="642960"/>
          <a:ext cx="6858782" cy="5428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check for the publishing date</a:t>
          </a:r>
        </a:p>
      </dsp:txBody>
      <dsp:txXfrm>
        <a:off x="26501" y="669461"/>
        <a:ext cx="6805780" cy="489878"/>
      </dsp:txXfrm>
    </dsp:sp>
    <dsp:sp modelId="{0E3B3CA6-EE2E-48C3-99AF-3FEF25AD54E3}">
      <dsp:nvSpPr>
        <dsp:cNvPr id="0" name=""/>
        <dsp:cNvSpPr/>
      </dsp:nvSpPr>
      <dsp:spPr>
        <a:xfrm>
          <a:off x="0" y="1269360"/>
          <a:ext cx="6858782" cy="542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refer to other sources. </a:t>
          </a:r>
        </a:p>
      </dsp:txBody>
      <dsp:txXfrm>
        <a:off x="26501" y="1295861"/>
        <a:ext cx="6805780" cy="48987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F57CAA-AFA0-465A-A609-4D1752F8E41E}">
      <dsp:nvSpPr>
        <dsp:cNvPr id="0" name=""/>
        <dsp:cNvSpPr/>
      </dsp:nvSpPr>
      <dsp:spPr>
        <a:xfrm>
          <a:off x="0" y="263963"/>
          <a:ext cx="7857848" cy="352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F561F3-B58C-4FDD-AAE2-C4728092BD5E}">
      <dsp:nvSpPr>
        <dsp:cNvPr id="0" name=""/>
        <dsp:cNvSpPr/>
      </dsp:nvSpPr>
      <dsp:spPr>
        <a:xfrm>
          <a:off x="392892" y="57323"/>
          <a:ext cx="5500493" cy="413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7906" tIns="0" rIns="207906" bIns="0" numCol="1" spcCol="1270" anchor="ctr" anchorCtr="0">
          <a:noAutofit/>
        </a:bodyPr>
        <a:lstStyle/>
        <a:p>
          <a:pPr marL="0" lvl="0" indent="0" algn="l" defTabSz="889000">
            <a:lnSpc>
              <a:spcPct val="90000"/>
            </a:lnSpc>
            <a:spcBef>
              <a:spcPct val="0"/>
            </a:spcBef>
            <a:spcAft>
              <a:spcPct val="35000"/>
            </a:spcAft>
            <a:buNone/>
          </a:pPr>
          <a:r>
            <a:rPr lang="en-PH" sz="2000" kern="1200" dirty="0"/>
            <a:t>Consent must be informed.</a:t>
          </a:r>
          <a:endParaRPr lang="en-AU" sz="2000" kern="1200" dirty="0"/>
        </a:p>
      </dsp:txBody>
      <dsp:txXfrm>
        <a:off x="413067" y="77498"/>
        <a:ext cx="5460143" cy="372930"/>
      </dsp:txXfrm>
    </dsp:sp>
    <dsp:sp modelId="{C742FA17-0894-44EE-8925-70C913A90659}">
      <dsp:nvSpPr>
        <dsp:cNvPr id="0" name=""/>
        <dsp:cNvSpPr/>
      </dsp:nvSpPr>
      <dsp:spPr>
        <a:xfrm>
          <a:off x="0" y="899003"/>
          <a:ext cx="7857848" cy="3528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96458D-7769-4AB8-9C37-2219492D1475}">
      <dsp:nvSpPr>
        <dsp:cNvPr id="0" name=""/>
        <dsp:cNvSpPr/>
      </dsp:nvSpPr>
      <dsp:spPr>
        <a:xfrm>
          <a:off x="392892" y="692363"/>
          <a:ext cx="5500493" cy="4132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7906" tIns="0" rIns="207906" bIns="0" numCol="1" spcCol="1270" anchor="ctr" anchorCtr="0">
          <a:noAutofit/>
        </a:bodyPr>
        <a:lstStyle/>
        <a:p>
          <a:pPr marL="0" lvl="0" indent="0" algn="l" defTabSz="889000">
            <a:lnSpc>
              <a:spcPct val="90000"/>
            </a:lnSpc>
            <a:spcBef>
              <a:spcPct val="0"/>
            </a:spcBef>
            <a:spcAft>
              <a:spcPct val="35000"/>
            </a:spcAft>
            <a:buNone/>
          </a:pPr>
          <a:r>
            <a:rPr lang="en-PH" sz="2000" kern="1200" dirty="0"/>
            <a:t>Consent must be voluntary.</a:t>
          </a:r>
          <a:endParaRPr lang="en-AU" sz="2000" kern="1200" dirty="0"/>
        </a:p>
      </dsp:txBody>
      <dsp:txXfrm>
        <a:off x="413067" y="712538"/>
        <a:ext cx="5460143" cy="372930"/>
      </dsp:txXfrm>
    </dsp:sp>
    <dsp:sp modelId="{A358DF66-E5EE-472B-8E5F-B404A3A447AE}">
      <dsp:nvSpPr>
        <dsp:cNvPr id="0" name=""/>
        <dsp:cNvSpPr/>
      </dsp:nvSpPr>
      <dsp:spPr>
        <a:xfrm>
          <a:off x="0" y="1534043"/>
          <a:ext cx="7857848" cy="3528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ED5E01-1BEE-4B1B-97B6-9F9B66F4512E}">
      <dsp:nvSpPr>
        <dsp:cNvPr id="0" name=""/>
        <dsp:cNvSpPr/>
      </dsp:nvSpPr>
      <dsp:spPr>
        <a:xfrm>
          <a:off x="392892" y="1327403"/>
          <a:ext cx="5500493" cy="4132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7906" tIns="0" rIns="207906" bIns="0" numCol="1" spcCol="1270" anchor="ctr" anchorCtr="0">
          <a:noAutofit/>
        </a:bodyPr>
        <a:lstStyle/>
        <a:p>
          <a:pPr marL="0" lvl="0" indent="0" algn="l" defTabSz="889000">
            <a:lnSpc>
              <a:spcPct val="90000"/>
            </a:lnSpc>
            <a:spcBef>
              <a:spcPct val="0"/>
            </a:spcBef>
            <a:spcAft>
              <a:spcPct val="35000"/>
            </a:spcAft>
            <a:buNone/>
          </a:pPr>
          <a:r>
            <a:rPr lang="en-PH" sz="2000" kern="1200" dirty="0"/>
            <a:t>Consent must be current and specific.</a:t>
          </a:r>
          <a:endParaRPr lang="en-AU" sz="2000" kern="1200" dirty="0"/>
        </a:p>
      </dsp:txBody>
      <dsp:txXfrm>
        <a:off x="413067" y="1347578"/>
        <a:ext cx="5460143" cy="372930"/>
      </dsp:txXfrm>
    </dsp:sp>
    <dsp:sp modelId="{826CF25E-E76E-4FB1-B04F-285D35A447BD}">
      <dsp:nvSpPr>
        <dsp:cNvPr id="0" name=""/>
        <dsp:cNvSpPr/>
      </dsp:nvSpPr>
      <dsp:spPr>
        <a:xfrm>
          <a:off x="0" y="2169083"/>
          <a:ext cx="7857848" cy="352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778B12-C317-47B5-94F2-CE206CE7A5AD}">
      <dsp:nvSpPr>
        <dsp:cNvPr id="0" name=""/>
        <dsp:cNvSpPr/>
      </dsp:nvSpPr>
      <dsp:spPr>
        <a:xfrm>
          <a:off x="392892" y="1962443"/>
          <a:ext cx="5500493" cy="4132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7906" tIns="0" rIns="207906" bIns="0" numCol="1" spcCol="1270" anchor="ctr" anchorCtr="0">
          <a:noAutofit/>
        </a:bodyPr>
        <a:lstStyle/>
        <a:p>
          <a:pPr marL="0" lvl="0" indent="0" algn="l" defTabSz="889000">
            <a:lnSpc>
              <a:spcPct val="90000"/>
            </a:lnSpc>
            <a:spcBef>
              <a:spcPct val="0"/>
            </a:spcBef>
            <a:spcAft>
              <a:spcPct val="35000"/>
            </a:spcAft>
            <a:buNone/>
          </a:pPr>
          <a:r>
            <a:rPr lang="en-PH" sz="2000" kern="1200" dirty="0"/>
            <a:t>Consent must only be given by capable people.</a:t>
          </a:r>
          <a:endParaRPr lang="en-AU" sz="2000" kern="1200" dirty="0"/>
        </a:p>
      </dsp:txBody>
      <dsp:txXfrm>
        <a:off x="413067" y="1982618"/>
        <a:ext cx="5460143" cy="37293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BC70E-A7F8-4BEB-A46B-CE19E191D46D}">
      <dsp:nvSpPr>
        <dsp:cNvPr id="0" name=""/>
        <dsp:cNvSpPr/>
      </dsp:nvSpPr>
      <dsp:spPr>
        <a:xfrm rot="16200000">
          <a:off x="294169" y="-293282"/>
          <a:ext cx="1719775" cy="2306339"/>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who to contact</a:t>
          </a:r>
        </a:p>
      </dsp:txBody>
      <dsp:txXfrm rot="5400000">
        <a:off x="887" y="343955"/>
        <a:ext cx="2306339" cy="1031865"/>
      </dsp:txXfrm>
    </dsp:sp>
    <dsp:sp modelId="{DD5E69F2-A64D-4CA1-A42B-F56DB03E5C63}">
      <dsp:nvSpPr>
        <dsp:cNvPr id="0" name=""/>
        <dsp:cNvSpPr/>
      </dsp:nvSpPr>
      <dsp:spPr>
        <a:xfrm rot="16200000">
          <a:off x="2773485" y="-293282"/>
          <a:ext cx="1719775" cy="2306339"/>
        </a:xfrm>
        <a:prstGeom prst="flowChartManualOperati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how to contact</a:t>
          </a:r>
          <a:endParaRPr lang="en-PH" sz="2000" kern="1200" dirty="0"/>
        </a:p>
      </dsp:txBody>
      <dsp:txXfrm rot="5400000">
        <a:off x="2480203" y="343955"/>
        <a:ext cx="2306339" cy="1031865"/>
      </dsp:txXfrm>
    </dsp:sp>
    <dsp:sp modelId="{CDB236A7-AC05-40F4-A44E-204648B87B8A}">
      <dsp:nvSpPr>
        <dsp:cNvPr id="0" name=""/>
        <dsp:cNvSpPr/>
      </dsp:nvSpPr>
      <dsp:spPr>
        <a:xfrm rot="16200000">
          <a:off x="5252800" y="-293282"/>
          <a:ext cx="1719775" cy="2306339"/>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what report or evidence should be submitted.</a:t>
          </a:r>
          <a:endParaRPr lang="en-PH" sz="2000" kern="1200" dirty="0"/>
        </a:p>
      </dsp:txBody>
      <dsp:txXfrm rot="5400000">
        <a:off x="4959518" y="343955"/>
        <a:ext cx="2306339" cy="103186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C07D71-650D-43B1-8F7C-E31EE10D29DE}">
      <dsp:nvSpPr>
        <dsp:cNvPr id="0" name=""/>
        <dsp:cNvSpPr/>
      </dsp:nvSpPr>
      <dsp:spPr>
        <a:xfrm>
          <a:off x="604738" y="1818"/>
          <a:ext cx="1588667" cy="9532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financial abuse</a:t>
          </a:r>
        </a:p>
      </dsp:txBody>
      <dsp:txXfrm>
        <a:off x="604738" y="1818"/>
        <a:ext cx="1588667" cy="953200"/>
      </dsp:txXfrm>
    </dsp:sp>
    <dsp:sp modelId="{1839F998-C05C-4B66-AE32-F54FB4B04A53}">
      <dsp:nvSpPr>
        <dsp:cNvPr id="0" name=""/>
        <dsp:cNvSpPr/>
      </dsp:nvSpPr>
      <dsp:spPr>
        <a:xfrm>
          <a:off x="2352271" y="1818"/>
          <a:ext cx="1588667" cy="953200"/>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b="0" i="0" kern="1200" dirty="0"/>
            <a:t>psychological abuse</a:t>
          </a:r>
          <a:endParaRPr lang="en-PH" sz="2000" kern="1200" dirty="0"/>
        </a:p>
      </dsp:txBody>
      <dsp:txXfrm>
        <a:off x="2352271" y="1818"/>
        <a:ext cx="1588667" cy="953200"/>
      </dsp:txXfrm>
    </dsp:sp>
    <dsp:sp modelId="{2A4AE352-0491-4514-9D9A-7BE24256249D}">
      <dsp:nvSpPr>
        <dsp:cNvPr id="0" name=""/>
        <dsp:cNvSpPr/>
      </dsp:nvSpPr>
      <dsp:spPr>
        <a:xfrm>
          <a:off x="4099805" y="1818"/>
          <a:ext cx="1588667" cy="953200"/>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b="0" i="0" kern="1200" dirty="0"/>
            <a:t>neglect</a:t>
          </a:r>
          <a:endParaRPr lang="en-PH" sz="2000" kern="1200" dirty="0"/>
        </a:p>
      </dsp:txBody>
      <dsp:txXfrm>
        <a:off x="4099805" y="1818"/>
        <a:ext cx="1588667" cy="953200"/>
      </dsp:txXfrm>
    </dsp:sp>
    <dsp:sp modelId="{8F07BC4A-B8C0-4396-A401-C40A937AA303}">
      <dsp:nvSpPr>
        <dsp:cNvPr id="0" name=""/>
        <dsp:cNvSpPr/>
      </dsp:nvSpPr>
      <dsp:spPr>
        <a:xfrm>
          <a:off x="1478505" y="1113885"/>
          <a:ext cx="1588667" cy="953200"/>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b="0" i="0" kern="1200" dirty="0"/>
            <a:t>physical abuse</a:t>
          </a:r>
          <a:endParaRPr lang="en-PH" sz="2000" kern="1200" dirty="0"/>
        </a:p>
      </dsp:txBody>
      <dsp:txXfrm>
        <a:off x="1478505" y="1113885"/>
        <a:ext cx="1588667" cy="953200"/>
      </dsp:txXfrm>
    </dsp:sp>
    <dsp:sp modelId="{6699CFFD-4991-422C-9FFE-83197954AE62}">
      <dsp:nvSpPr>
        <dsp:cNvPr id="0" name=""/>
        <dsp:cNvSpPr/>
      </dsp:nvSpPr>
      <dsp:spPr>
        <a:xfrm>
          <a:off x="3226038" y="1113885"/>
          <a:ext cx="1588667" cy="95320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b="0" i="0" kern="1200" dirty="0"/>
            <a:t>sexual abuse.</a:t>
          </a:r>
          <a:endParaRPr lang="en-PH" sz="1800" kern="1200" dirty="0"/>
        </a:p>
      </dsp:txBody>
      <dsp:txXfrm>
        <a:off x="3226038" y="1113885"/>
        <a:ext cx="1588667" cy="9532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AC405-2CEA-4FEE-9ABF-4136E310FFE9}">
      <dsp:nvSpPr>
        <dsp:cNvPr id="0" name=""/>
        <dsp:cNvSpPr/>
      </dsp:nvSpPr>
      <dsp:spPr>
        <a:xfrm>
          <a:off x="-3052258" y="-469971"/>
          <a:ext cx="3640939" cy="3640939"/>
        </a:xfrm>
        <a:prstGeom prst="blockArc">
          <a:avLst>
            <a:gd name="adj1" fmla="val 18900000"/>
            <a:gd name="adj2" fmla="val 2700000"/>
            <a:gd name="adj3" fmla="val 593"/>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55BEC5-38DB-4C60-BEBD-81CDFC0B1452}">
      <dsp:nvSpPr>
        <dsp:cNvPr id="0" name=""/>
        <dsp:cNvSpPr/>
      </dsp:nvSpPr>
      <dsp:spPr>
        <a:xfrm>
          <a:off x="378512" y="270099"/>
          <a:ext cx="8481002" cy="54019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8783"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limiting the services you provide to what is specified in your job description</a:t>
          </a:r>
          <a:endParaRPr lang="en-AU" sz="2000" kern="1200" dirty="0"/>
        </a:p>
      </dsp:txBody>
      <dsp:txXfrm>
        <a:off x="378512" y="270099"/>
        <a:ext cx="8481002" cy="540199"/>
      </dsp:txXfrm>
    </dsp:sp>
    <dsp:sp modelId="{0BA606FE-DAA5-438C-8F53-B1AB4CE934B3}">
      <dsp:nvSpPr>
        <dsp:cNvPr id="0" name=""/>
        <dsp:cNvSpPr/>
      </dsp:nvSpPr>
      <dsp:spPr>
        <a:xfrm>
          <a:off x="40888" y="202574"/>
          <a:ext cx="675249" cy="675249"/>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B8F656-FDC1-4F53-A237-DBF9D1C469D1}">
      <dsp:nvSpPr>
        <dsp:cNvPr id="0" name=""/>
        <dsp:cNvSpPr/>
      </dsp:nvSpPr>
      <dsp:spPr>
        <a:xfrm>
          <a:off x="574875" y="1080398"/>
          <a:ext cx="8284640" cy="540199"/>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8783"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GB" sz="2000" kern="1200" dirty="0"/>
            <a:t>keeping personal or sensitive information to yourself</a:t>
          </a:r>
          <a:endParaRPr lang="en-PH" sz="2000" kern="1200" dirty="0"/>
        </a:p>
      </dsp:txBody>
      <dsp:txXfrm>
        <a:off x="574875" y="1080398"/>
        <a:ext cx="8284640" cy="540199"/>
      </dsp:txXfrm>
    </dsp:sp>
    <dsp:sp modelId="{BF09B331-5638-4948-B3F0-40AC9F03ADD8}">
      <dsp:nvSpPr>
        <dsp:cNvPr id="0" name=""/>
        <dsp:cNvSpPr/>
      </dsp:nvSpPr>
      <dsp:spPr>
        <a:xfrm>
          <a:off x="237250" y="1012873"/>
          <a:ext cx="675249" cy="675249"/>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78DC50-4FF5-42D7-954C-76FDC0D860CB}">
      <dsp:nvSpPr>
        <dsp:cNvPr id="0" name=""/>
        <dsp:cNvSpPr/>
      </dsp:nvSpPr>
      <dsp:spPr>
        <a:xfrm>
          <a:off x="378512" y="1890697"/>
          <a:ext cx="8481002" cy="54019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8783" tIns="50800" rIns="50800" bIns="50800" numCol="1" spcCol="1270" anchor="ctr" anchorCtr="0">
          <a:noAutofit/>
        </a:bodyPr>
        <a:lstStyle/>
        <a:p>
          <a:pPr marL="0" lvl="0" indent="0" algn="l" defTabSz="889000">
            <a:lnSpc>
              <a:spcPct val="90000"/>
            </a:lnSpc>
            <a:spcBef>
              <a:spcPct val="0"/>
            </a:spcBef>
            <a:spcAft>
              <a:spcPct val="35000"/>
            </a:spcAft>
            <a:buNone/>
          </a:pPr>
          <a:r>
            <a:rPr lang="en-GB" sz="2000" kern="1200" dirty="0"/>
            <a:t>not taking advantage of your client’s kindness.</a:t>
          </a:r>
          <a:endParaRPr lang="en-AU" sz="2000" kern="1200" dirty="0"/>
        </a:p>
      </dsp:txBody>
      <dsp:txXfrm>
        <a:off x="378512" y="1890697"/>
        <a:ext cx="8481002" cy="540199"/>
      </dsp:txXfrm>
    </dsp:sp>
    <dsp:sp modelId="{63C907F3-EA4D-47BE-BDE6-FF97B55F5BA7}">
      <dsp:nvSpPr>
        <dsp:cNvPr id="0" name=""/>
        <dsp:cNvSpPr/>
      </dsp:nvSpPr>
      <dsp:spPr>
        <a:xfrm>
          <a:off x="40888" y="1823172"/>
          <a:ext cx="675249" cy="675249"/>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60597-7BCF-4558-BA70-DE3B9CB5FA19}">
      <dsp:nvSpPr>
        <dsp:cNvPr id="0" name=""/>
        <dsp:cNvSpPr/>
      </dsp:nvSpPr>
      <dsp:spPr>
        <a:xfrm>
          <a:off x="0" y="245412"/>
          <a:ext cx="2000135" cy="120008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Font typeface="Wingdings" panose="05000000000000000000" pitchFamily="2" charset="2"/>
            <a:buNone/>
          </a:pPr>
          <a:r>
            <a:rPr lang="en-PH" sz="2400" kern="1200" dirty="0"/>
            <a:t>duty of care</a:t>
          </a:r>
          <a:endParaRPr lang="en-US" sz="2400" kern="1200" dirty="0"/>
        </a:p>
      </dsp:txBody>
      <dsp:txXfrm>
        <a:off x="0" y="245412"/>
        <a:ext cx="2000135" cy="1200081"/>
      </dsp:txXfrm>
    </dsp:sp>
    <dsp:sp modelId="{9210068F-78F9-4712-840D-0E5228985A2B}">
      <dsp:nvSpPr>
        <dsp:cNvPr id="0" name=""/>
        <dsp:cNvSpPr/>
      </dsp:nvSpPr>
      <dsp:spPr>
        <a:xfrm>
          <a:off x="2200149" y="245412"/>
          <a:ext cx="2000135" cy="1200081"/>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Font typeface="Wingdings" panose="05000000000000000000" pitchFamily="2" charset="2"/>
            <a:buNone/>
          </a:pPr>
          <a:r>
            <a:rPr lang="en-PH" sz="2400" kern="1200" dirty="0"/>
            <a:t>human rights</a:t>
          </a:r>
          <a:endParaRPr lang="en-US" sz="2400" kern="1200" dirty="0"/>
        </a:p>
      </dsp:txBody>
      <dsp:txXfrm>
        <a:off x="2200149" y="245412"/>
        <a:ext cx="2000135" cy="1200081"/>
      </dsp:txXfrm>
    </dsp:sp>
    <dsp:sp modelId="{DF48AEBB-EC12-4BDA-845A-BC2CD481109A}">
      <dsp:nvSpPr>
        <dsp:cNvPr id="0" name=""/>
        <dsp:cNvSpPr/>
      </dsp:nvSpPr>
      <dsp:spPr>
        <a:xfrm>
          <a:off x="4400298" y="245412"/>
          <a:ext cx="2000135" cy="120008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Font typeface="Wingdings" panose="05000000000000000000" pitchFamily="2" charset="2"/>
            <a:buNone/>
          </a:pPr>
          <a:r>
            <a:rPr lang="en-PH" sz="2400" kern="1200" dirty="0"/>
            <a:t>mandatory reporting.</a:t>
          </a:r>
          <a:endParaRPr lang="en-US" sz="2600" kern="1200" dirty="0"/>
        </a:p>
      </dsp:txBody>
      <dsp:txXfrm>
        <a:off x="4400298" y="245412"/>
        <a:ext cx="2000135" cy="120008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4342C1-489B-405B-95B5-46507932A7EA}">
      <dsp:nvSpPr>
        <dsp:cNvPr id="0" name=""/>
        <dsp:cNvSpPr/>
      </dsp:nvSpPr>
      <dsp:spPr>
        <a:xfrm>
          <a:off x="-3326208" y="-511619"/>
          <a:ext cx="3966372" cy="3966372"/>
        </a:xfrm>
        <a:prstGeom prst="blockArc">
          <a:avLst>
            <a:gd name="adj1" fmla="val 18900000"/>
            <a:gd name="adj2" fmla="val 2700000"/>
            <a:gd name="adj3" fmla="val 545"/>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6F11B3-8138-4AAF-89A6-182199E08E02}">
      <dsp:nvSpPr>
        <dsp:cNvPr id="0" name=""/>
        <dsp:cNvSpPr/>
      </dsp:nvSpPr>
      <dsp:spPr>
        <a:xfrm>
          <a:off x="411638" y="294313"/>
          <a:ext cx="7678877" cy="58862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7223"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Overseeing compliance of government agencies to recordkeeping requirements</a:t>
          </a:r>
        </a:p>
      </dsp:txBody>
      <dsp:txXfrm>
        <a:off x="411638" y="294313"/>
        <a:ext cx="7678877" cy="588626"/>
      </dsp:txXfrm>
    </dsp:sp>
    <dsp:sp modelId="{A3C7DBDF-A1B1-4895-8752-F7EB0B1633C0}">
      <dsp:nvSpPr>
        <dsp:cNvPr id="0" name=""/>
        <dsp:cNvSpPr/>
      </dsp:nvSpPr>
      <dsp:spPr>
        <a:xfrm>
          <a:off x="43746" y="220735"/>
          <a:ext cx="735783" cy="735783"/>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8E26F5-C21D-4B68-842D-07BB8BA0D813}">
      <dsp:nvSpPr>
        <dsp:cNvPr id="0" name=""/>
        <dsp:cNvSpPr/>
      </dsp:nvSpPr>
      <dsp:spPr>
        <a:xfrm>
          <a:off x="625604" y="1177253"/>
          <a:ext cx="7464911" cy="588626"/>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7223"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Making resources available to the public</a:t>
          </a:r>
          <a:endParaRPr lang="en-PH" sz="2000" kern="1200" dirty="0"/>
        </a:p>
      </dsp:txBody>
      <dsp:txXfrm>
        <a:off x="625604" y="1177253"/>
        <a:ext cx="7464911" cy="588626"/>
      </dsp:txXfrm>
    </dsp:sp>
    <dsp:sp modelId="{87D64087-F66F-4542-9FE0-58B698EA5F9A}">
      <dsp:nvSpPr>
        <dsp:cNvPr id="0" name=""/>
        <dsp:cNvSpPr/>
      </dsp:nvSpPr>
      <dsp:spPr>
        <a:xfrm>
          <a:off x="257712" y="1103675"/>
          <a:ext cx="735783" cy="735783"/>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858E24-7FFD-43F2-81C5-E55F0A0E7FF1}">
      <dsp:nvSpPr>
        <dsp:cNvPr id="0" name=""/>
        <dsp:cNvSpPr/>
      </dsp:nvSpPr>
      <dsp:spPr>
        <a:xfrm>
          <a:off x="411638" y="2060193"/>
          <a:ext cx="7678877" cy="58862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7223" tIns="50800" rIns="50800" bIns="50800" numCol="1" spcCol="1270" anchor="ctr" anchorCtr="0">
          <a:noAutofit/>
        </a:bodyPr>
        <a:lstStyle/>
        <a:p>
          <a:pPr marL="0" lvl="0" indent="0" algn="l" defTabSz="889000">
            <a:lnSpc>
              <a:spcPct val="90000"/>
            </a:lnSpc>
            <a:spcBef>
              <a:spcPct val="0"/>
            </a:spcBef>
            <a:spcAft>
              <a:spcPct val="35000"/>
            </a:spcAft>
            <a:buNone/>
          </a:pPr>
          <a:r>
            <a:rPr lang="en-AU" sz="2000" kern="1200" dirty="0"/>
            <a:t>Archiving resources</a:t>
          </a:r>
        </a:p>
      </dsp:txBody>
      <dsp:txXfrm>
        <a:off x="411638" y="2060193"/>
        <a:ext cx="7678877" cy="588626"/>
      </dsp:txXfrm>
    </dsp:sp>
    <dsp:sp modelId="{6FFA08CD-F4B8-4B88-9B1D-05F63C126DC9}">
      <dsp:nvSpPr>
        <dsp:cNvPr id="0" name=""/>
        <dsp:cNvSpPr/>
      </dsp:nvSpPr>
      <dsp:spPr>
        <a:xfrm>
          <a:off x="43746" y="1986615"/>
          <a:ext cx="735783" cy="735783"/>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CD47D-A034-4B65-AF85-5553A1DD3ED6}">
      <dsp:nvSpPr>
        <dsp:cNvPr id="0" name=""/>
        <dsp:cNvSpPr/>
      </dsp:nvSpPr>
      <dsp:spPr>
        <a:xfrm>
          <a:off x="-3617274" y="-555868"/>
          <a:ext cx="4312137" cy="4312137"/>
        </a:xfrm>
        <a:prstGeom prst="blockArc">
          <a:avLst>
            <a:gd name="adj1" fmla="val 18900000"/>
            <a:gd name="adj2" fmla="val 2700000"/>
            <a:gd name="adj3" fmla="val 501"/>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3079F1-58ED-4D9C-83A8-C95CFA1B4253}">
      <dsp:nvSpPr>
        <dsp:cNvPr id="0" name=""/>
        <dsp:cNvSpPr/>
      </dsp:nvSpPr>
      <dsp:spPr>
        <a:xfrm>
          <a:off x="304736" y="199960"/>
          <a:ext cx="6221936" cy="40017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64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freedom of association</a:t>
          </a:r>
          <a:endParaRPr lang="en-US" sz="2000" kern="1200" dirty="0"/>
        </a:p>
      </dsp:txBody>
      <dsp:txXfrm>
        <a:off x="304736" y="199960"/>
        <a:ext cx="6221936" cy="400178"/>
      </dsp:txXfrm>
    </dsp:sp>
    <dsp:sp modelId="{18B73DAA-5F7B-4C78-93E1-3421B7B995A8}">
      <dsp:nvSpPr>
        <dsp:cNvPr id="0" name=""/>
        <dsp:cNvSpPr/>
      </dsp:nvSpPr>
      <dsp:spPr>
        <a:xfrm>
          <a:off x="54625" y="149938"/>
          <a:ext cx="500222" cy="500222"/>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900D9F-BDA0-497A-8BE8-F71A7DCFEAB3}">
      <dsp:nvSpPr>
        <dsp:cNvPr id="0" name=""/>
        <dsp:cNvSpPr/>
      </dsp:nvSpPr>
      <dsp:spPr>
        <a:xfrm>
          <a:off x="591492" y="800035"/>
          <a:ext cx="5935180" cy="400178"/>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64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collective bargaining</a:t>
          </a:r>
          <a:endParaRPr lang="en-US" sz="2000" kern="1200" dirty="0"/>
        </a:p>
      </dsp:txBody>
      <dsp:txXfrm>
        <a:off x="591492" y="800035"/>
        <a:ext cx="5935180" cy="400178"/>
      </dsp:txXfrm>
    </dsp:sp>
    <dsp:sp modelId="{52CBC9C5-7758-4F43-BD78-D3271ED6F6D3}">
      <dsp:nvSpPr>
        <dsp:cNvPr id="0" name=""/>
        <dsp:cNvSpPr/>
      </dsp:nvSpPr>
      <dsp:spPr>
        <a:xfrm>
          <a:off x="341380" y="750013"/>
          <a:ext cx="500222" cy="500222"/>
        </a:xfrm>
        <a:prstGeom prst="ellipse">
          <a:avLst/>
        </a:prstGeom>
        <a:solidFill>
          <a:schemeClr val="lt1">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7D43F6-6290-4DA2-BB30-4557F2E120CD}">
      <dsp:nvSpPr>
        <dsp:cNvPr id="0" name=""/>
        <dsp:cNvSpPr/>
      </dsp:nvSpPr>
      <dsp:spPr>
        <a:xfrm>
          <a:off x="679503" y="1400110"/>
          <a:ext cx="5847169" cy="400178"/>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64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forced or compulsory labour</a:t>
          </a:r>
          <a:endParaRPr lang="en-US" sz="2000" kern="1200" dirty="0"/>
        </a:p>
      </dsp:txBody>
      <dsp:txXfrm>
        <a:off x="679503" y="1400110"/>
        <a:ext cx="5847169" cy="400178"/>
      </dsp:txXfrm>
    </dsp:sp>
    <dsp:sp modelId="{E9CF3A69-8C74-4F0E-B1F6-A7651210C37D}">
      <dsp:nvSpPr>
        <dsp:cNvPr id="0" name=""/>
        <dsp:cNvSpPr/>
      </dsp:nvSpPr>
      <dsp:spPr>
        <a:xfrm>
          <a:off x="429391" y="1350088"/>
          <a:ext cx="500222" cy="500222"/>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F665CB-3B00-42F3-A280-CE1D341E6F02}">
      <dsp:nvSpPr>
        <dsp:cNvPr id="0" name=""/>
        <dsp:cNvSpPr/>
      </dsp:nvSpPr>
      <dsp:spPr>
        <a:xfrm>
          <a:off x="591492" y="2000185"/>
          <a:ext cx="5935180" cy="400178"/>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64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work equality</a:t>
          </a:r>
          <a:endParaRPr lang="en-US" sz="2000" kern="1200" dirty="0"/>
        </a:p>
      </dsp:txBody>
      <dsp:txXfrm>
        <a:off x="591492" y="2000185"/>
        <a:ext cx="5935180" cy="400178"/>
      </dsp:txXfrm>
    </dsp:sp>
    <dsp:sp modelId="{1C624D4B-8678-4AFF-A16F-AAC8680AD684}">
      <dsp:nvSpPr>
        <dsp:cNvPr id="0" name=""/>
        <dsp:cNvSpPr/>
      </dsp:nvSpPr>
      <dsp:spPr>
        <a:xfrm>
          <a:off x="341380" y="1950163"/>
          <a:ext cx="500222" cy="500222"/>
        </a:xfrm>
        <a:prstGeom prst="ellipse">
          <a:avLst/>
        </a:prstGeom>
        <a:solidFill>
          <a:schemeClr val="lt1">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E5168C-6C6D-4536-B01D-3829C8AD8F1D}">
      <dsp:nvSpPr>
        <dsp:cNvPr id="0" name=""/>
        <dsp:cNvSpPr/>
      </dsp:nvSpPr>
      <dsp:spPr>
        <a:xfrm>
          <a:off x="304736" y="2600260"/>
          <a:ext cx="6221936" cy="40017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64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protection of child workers.</a:t>
          </a:r>
          <a:endParaRPr lang="en-US" sz="2100" kern="1200" dirty="0"/>
        </a:p>
      </dsp:txBody>
      <dsp:txXfrm>
        <a:off x="304736" y="2600260"/>
        <a:ext cx="6221936" cy="400178"/>
      </dsp:txXfrm>
    </dsp:sp>
    <dsp:sp modelId="{FF393B73-AD6B-440F-A6FE-5E8D396FD25B}">
      <dsp:nvSpPr>
        <dsp:cNvPr id="0" name=""/>
        <dsp:cNvSpPr/>
      </dsp:nvSpPr>
      <dsp:spPr>
        <a:xfrm>
          <a:off x="54625" y="2550238"/>
          <a:ext cx="500222" cy="500222"/>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6A8DB0-504D-499C-B525-8DD5EF37629A}">
      <dsp:nvSpPr>
        <dsp:cNvPr id="0" name=""/>
        <dsp:cNvSpPr/>
      </dsp:nvSpPr>
      <dsp:spPr>
        <a:xfrm>
          <a:off x="2381" y="441499"/>
          <a:ext cx="1889124" cy="11334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262626"/>
            </a:buClr>
            <a:buSzPts val="1200"/>
            <a:buFont typeface="Wingdings" panose="05000000000000000000" pitchFamily="2" charset="2"/>
            <a:buNone/>
          </a:pPr>
          <a:r>
            <a:rPr lang="en-AU" sz="2000" kern="1200" dirty="0"/>
            <a:t>general protections</a:t>
          </a:r>
        </a:p>
      </dsp:txBody>
      <dsp:txXfrm>
        <a:off x="2381" y="441499"/>
        <a:ext cx="1889124" cy="1133475"/>
      </dsp:txXfrm>
    </dsp:sp>
    <dsp:sp modelId="{B8ACF541-B5EF-4FCD-825F-50BFF8614A1E}">
      <dsp:nvSpPr>
        <dsp:cNvPr id="0" name=""/>
        <dsp:cNvSpPr/>
      </dsp:nvSpPr>
      <dsp:spPr>
        <a:xfrm>
          <a:off x="2080418" y="441499"/>
          <a:ext cx="1889124" cy="1133475"/>
        </a:xfrm>
        <a:prstGeom prst="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262626"/>
            </a:buClr>
            <a:buSzPts val="1200"/>
            <a:buFont typeface="Wingdings" panose="05000000000000000000" pitchFamily="2" charset="2"/>
            <a:buNone/>
          </a:pPr>
          <a:r>
            <a:rPr lang="en-AU" sz="2000" kern="1200" dirty="0"/>
            <a:t>unfair dismissal</a:t>
          </a:r>
          <a:endParaRPr lang="en-PH" sz="2000" kern="1200" dirty="0"/>
        </a:p>
      </dsp:txBody>
      <dsp:txXfrm>
        <a:off x="2080418" y="441499"/>
        <a:ext cx="1889124" cy="1133475"/>
      </dsp:txXfrm>
    </dsp:sp>
    <dsp:sp modelId="{451F8176-1388-47ED-B765-5A3B86D6B163}">
      <dsp:nvSpPr>
        <dsp:cNvPr id="0" name=""/>
        <dsp:cNvSpPr/>
      </dsp:nvSpPr>
      <dsp:spPr>
        <a:xfrm>
          <a:off x="4158456" y="441499"/>
          <a:ext cx="1889124" cy="1133475"/>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262626"/>
            </a:buClr>
            <a:buSzPts val="1200"/>
            <a:buFont typeface="Wingdings" panose="05000000000000000000" pitchFamily="2" charset="2"/>
            <a:buNone/>
          </a:pPr>
          <a:r>
            <a:rPr lang="en-AU" sz="2000" kern="1200" dirty="0"/>
            <a:t>industrial action</a:t>
          </a:r>
          <a:endParaRPr lang="en-PH" sz="2000" kern="1200" dirty="0"/>
        </a:p>
      </dsp:txBody>
      <dsp:txXfrm>
        <a:off x="4158456" y="441499"/>
        <a:ext cx="1889124" cy="1133475"/>
      </dsp:txXfrm>
    </dsp:sp>
    <dsp:sp modelId="{2579E663-3EA6-414B-AB4E-1D5C34A74C34}">
      <dsp:nvSpPr>
        <dsp:cNvPr id="0" name=""/>
        <dsp:cNvSpPr/>
      </dsp:nvSpPr>
      <dsp:spPr>
        <a:xfrm>
          <a:off x="6236493" y="441499"/>
          <a:ext cx="1889124" cy="1133475"/>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262626"/>
            </a:buClr>
            <a:buSzPts val="1200"/>
            <a:buFont typeface="Wingdings" panose="05000000000000000000" pitchFamily="2" charset="2"/>
            <a:buNone/>
          </a:pPr>
          <a:r>
            <a:rPr lang="en-AU" sz="2000" kern="1200" dirty="0"/>
            <a:t>right of entry</a:t>
          </a:r>
          <a:endParaRPr lang="en-PH" sz="2000" kern="1200" dirty="0"/>
        </a:p>
      </dsp:txBody>
      <dsp:txXfrm>
        <a:off x="6236493" y="441499"/>
        <a:ext cx="1889124" cy="1133475"/>
      </dsp:txXfrm>
    </dsp:sp>
    <dsp:sp modelId="{06D2A078-6AA1-4312-94C6-29B8C2BC281F}">
      <dsp:nvSpPr>
        <dsp:cNvPr id="0" name=""/>
        <dsp:cNvSpPr/>
      </dsp:nvSpPr>
      <dsp:spPr>
        <a:xfrm>
          <a:off x="1041400" y="1763887"/>
          <a:ext cx="1889124" cy="1133475"/>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262626"/>
            </a:buClr>
            <a:buSzPts val="1200"/>
            <a:buFont typeface="Wingdings" panose="05000000000000000000" pitchFamily="2" charset="2"/>
            <a:buNone/>
          </a:pPr>
          <a:r>
            <a:rPr lang="en-AU" sz="2000" kern="1200" dirty="0"/>
            <a:t>stand down</a:t>
          </a:r>
          <a:endParaRPr lang="en-PH" sz="2000" kern="1200" dirty="0"/>
        </a:p>
      </dsp:txBody>
      <dsp:txXfrm>
        <a:off x="1041400" y="1763887"/>
        <a:ext cx="1889124" cy="1133475"/>
      </dsp:txXfrm>
    </dsp:sp>
    <dsp:sp modelId="{06A057AE-37D3-4F5F-949A-0F2AE6018511}">
      <dsp:nvSpPr>
        <dsp:cNvPr id="0" name=""/>
        <dsp:cNvSpPr/>
      </dsp:nvSpPr>
      <dsp:spPr>
        <a:xfrm>
          <a:off x="3119437" y="1763887"/>
          <a:ext cx="1889124" cy="1133475"/>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262626"/>
            </a:buClr>
            <a:buSzPts val="1200"/>
            <a:buFont typeface="Wingdings" panose="05000000000000000000" pitchFamily="2" charset="2"/>
            <a:buNone/>
          </a:pPr>
          <a:r>
            <a:rPr lang="en-AU" sz="2000" kern="1200" dirty="0"/>
            <a:t>other rights and responsibilities</a:t>
          </a:r>
          <a:endParaRPr lang="en-PH" sz="2000" kern="1200" dirty="0"/>
        </a:p>
      </dsp:txBody>
      <dsp:txXfrm>
        <a:off x="3119437" y="1763887"/>
        <a:ext cx="1889124" cy="1133475"/>
      </dsp:txXfrm>
    </dsp:sp>
    <dsp:sp modelId="{D12FD3C5-AFAE-48FC-881F-C566E3A84CDD}">
      <dsp:nvSpPr>
        <dsp:cNvPr id="0" name=""/>
        <dsp:cNvSpPr/>
      </dsp:nvSpPr>
      <dsp:spPr>
        <a:xfrm>
          <a:off x="5197475" y="1763887"/>
          <a:ext cx="1889124" cy="113347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262626"/>
            </a:buClr>
            <a:buSzPts val="1200"/>
            <a:buFont typeface="Wingdings" panose="05000000000000000000" pitchFamily="2" charset="2"/>
            <a:buNone/>
          </a:pPr>
          <a:r>
            <a:rPr lang="en-AU" sz="2000" kern="1200" dirty="0"/>
            <a:t>corrupting benefits.</a:t>
          </a:r>
          <a:endParaRPr lang="en-PH" sz="2000" kern="1200" dirty="0"/>
        </a:p>
      </dsp:txBody>
      <dsp:txXfrm>
        <a:off x="5197475" y="1763887"/>
        <a:ext cx="1889124" cy="113347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392A2-BA19-456D-9604-55CC6B562F89}">
      <dsp:nvSpPr>
        <dsp:cNvPr id="0" name=""/>
        <dsp:cNvSpPr/>
      </dsp:nvSpPr>
      <dsp:spPr>
        <a:xfrm rot="16200000">
          <a:off x="-123610" y="125375"/>
          <a:ext cx="1983544" cy="1732792"/>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kern="1200" dirty="0"/>
            <a:t>c</a:t>
          </a:r>
          <a:r>
            <a:rPr lang="en-PH" sz="2000" kern="1200" dirty="0" err="1"/>
            <a:t>hildren</a:t>
          </a:r>
          <a:endParaRPr lang="en-US" sz="2000" kern="1200" dirty="0"/>
        </a:p>
      </dsp:txBody>
      <dsp:txXfrm rot="5400000">
        <a:off x="1766" y="396708"/>
        <a:ext cx="1732792" cy="1190126"/>
      </dsp:txXfrm>
    </dsp:sp>
    <dsp:sp modelId="{97566F5A-575F-46BB-A483-C94FB4249DFB}">
      <dsp:nvSpPr>
        <dsp:cNvPr id="0" name=""/>
        <dsp:cNvSpPr/>
      </dsp:nvSpPr>
      <dsp:spPr>
        <a:xfrm rot="16200000">
          <a:off x="1739141" y="125375"/>
          <a:ext cx="1983544" cy="1732792"/>
        </a:xfrm>
        <a:prstGeom prst="flowChartManualOperation">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PH" sz="2000" kern="1200" dirty="0"/>
            <a:t>elders</a:t>
          </a:r>
          <a:endParaRPr lang="en-US" sz="2000" kern="1200" dirty="0"/>
        </a:p>
      </dsp:txBody>
      <dsp:txXfrm rot="5400000">
        <a:off x="1864517" y="396708"/>
        <a:ext cx="1732792" cy="1190126"/>
      </dsp:txXfrm>
    </dsp:sp>
    <dsp:sp modelId="{75418848-D8C6-42EE-8034-8D962C86C205}">
      <dsp:nvSpPr>
        <dsp:cNvPr id="0" name=""/>
        <dsp:cNvSpPr/>
      </dsp:nvSpPr>
      <dsp:spPr>
        <a:xfrm rot="16200000">
          <a:off x="3601893" y="125375"/>
          <a:ext cx="1983544" cy="1732792"/>
        </a:xfrm>
        <a:prstGeom prst="flowChartManualOperation">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PH" sz="2000" kern="1200" dirty="0"/>
            <a:t>people with disability</a:t>
          </a:r>
          <a:endParaRPr lang="en-US" sz="2000" kern="1200" dirty="0"/>
        </a:p>
      </dsp:txBody>
      <dsp:txXfrm rot="5400000">
        <a:off x="3727269" y="396708"/>
        <a:ext cx="1732792" cy="1190126"/>
      </dsp:txXfrm>
    </dsp:sp>
    <dsp:sp modelId="{8152E695-B99B-4996-90AA-DEAA3BB03EB4}">
      <dsp:nvSpPr>
        <dsp:cNvPr id="0" name=""/>
        <dsp:cNvSpPr/>
      </dsp:nvSpPr>
      <dsp:spPr>
        <a:xfrm rot="16200000">
          <a:off x="5464645" y="125375"/>
          <a:ext cx="1983544" cy="1732792"/>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PH" sz="2000" kern="1200" dirty="0"/>
            <a:t>Aboriginal and Torres Strait Islander people.</a:t>
          </a:r>
          <a:endParaRPr lang="en-US" sz="2000" kern="1200" dirty="0"/>
        </a:p>
      </dsp:txBody>
      <dsp:txXfrm rot="5400000">
        <a:off x="5590021" y="396708"/>
        <a:ext cx="1732792" cy="119012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D0D008-E0D9-4730-A7F5-1E2F45B5C08C}">
      <dsp:nvSpPr>
        <dsp:cNvPr id="0" name=""/>
        <dsp:cNvSpPr/>
      </dsp:nvSpPr>
      <dsp:spPr>
        <a:xfrm>
          <a:off x="-3769885" y="-579069"/>
          <a:ext cx="4493428" cy="4493428"/>
        </a:xfrm>
        <a:prstGeom prst="blockArc">
          <a:avLst>
            <a:gd name="adj1" fmla="val 18900000"/>
            <a:gd name="adj2" fmla="val 2700000"/>
            <a:gd name="adj3" fmla="val 481"/>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0EB094-DB36-49A8-A0FB-E93E8A467583}">
      <dsp:nvSpPr>
        <dsp:cNvPr id="0" name=""/>
        <dsp:cNvSpPr/>
      </dsp:nvSpPr>
      <dsp:spPr>
        <a:xfrm>
          <a:off x="317200" y="208388"/>
          <a:ext cx="8770865" cy="41704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1029"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Right to protection against all forms of discrimination</a:t>
          </a:r>
          <a:endParaRPr lang="en-AU" sz="2000" kern="1200" dirty="0"/>
        </a:p>
      </dsp:txBody>
      <dsp:txXfrm>
        <a:off x="317200" y="208388"/>
        <a:ext cx="8770865" cy="417044"/>
      </dsp:txXfrm>
    </dsp:sp>
    <dsp:sp modelId="{85B92630-5EF4-46F9-805D-03896EA1C907}">
      <dsp:nvSpPr>
        <dsp:cNvPr id="0" name=""/>
        <dsp:cNvSpPr/>
      </dsp:nvSpPr>
      <dsp:spPr>
        <a:xfrm>
          <a:off x="56548" y="156258"/>
          <a:ext cx="521305" cy="521305"/>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825197-FD65-4E76-BDDD-19DDAE63A2A4}">
      <dsp:nvSpPr>
        <dsp:cNvPr id="0" name=""/>
        <dsp:cNvSpPr/>
      </dsp:nvSpPr>
      <dsp:spPr>
        <a:xfrm>
          <a:off x="616042" y="719987"/>
          <a:ext cx="8472023" cy="644579"/>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1029"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Right to care and protection services that comply with standards such as safety and health</a:t>
          </a:r>
        </a:p>
      </dsp:txBody>
      <dsp:txXfrm>
        <a:off x="616042" y="719987"/>
        <a:ext cx="8472023" cy="644579"/>
      </dsp:txXfrm>
    </dsp:sp>
    <dsp:sp modelId="{A095BB8A-3EA3-4457-B439-04FC5C2AF7FF}">
      <dsp:nvSpPr>
        <dsp:cNvPr id="0" name=""/>
        <dsp:cNvSpPr/>
      </dsp:nvSpPr>
      <dsp:spPr>
        <a:xfrm>
          <a:off x="355389" y="781624"/>
          <a:ext cx="521305" cy="521305"/>
        </a:xfrm>
        <a:prstGeom prst="ellipse">
          <a:avLst/>
        </a:prstGeom>
        <a:solidFill>
          <a:schemeClr val="lt1">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6DAA2A-46F8-4AFB-B232-B421B441C1DA}">
      <dsp:nvSpPr>
        <dsp:cNvPr id="0" name=""/>
        <dsp:cNvSpPr/>
      </dsp:nvSpPr>
      <dsp:spPr>
        <a:xfrm>
          <a:off x="707763" y="1459122"/>
          <a:ext cx="8380303" cy="417044"/>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1029"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Right to freedom of expression, thought, conscience and religion</a:t>
          </a:r>
        </a:p>
      </dsp:txBody>
      <dsp:txXfrm>
        <a:off x="707763" y="1459122"/>
        <a:ext cx="8380303" cy="417044"/>
      </dsp:txXfrm>
    </dsp:sp>
    <dsp:sp modelId="{960B47A3-0500-4053-9CCE-9D5D2DE38B52}">
      <dsp:nvSpPr>
        <dsp:cNvPr id="0" name=""/>
        <dsp:cNvSpPr/>
      </dsp:nvSpPr>
      <dsp:spPr>
        <a:xfrm>
          <a:off x="447110" y="1406991"/>
          <a:ext cx="521305" cy="521305"/>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221992-ADA3-4B7F-B7C3-E2DF9A1DD2F6}">
      <dsp:nvSpPr>
        <dsp:cNvPr id="0" name=""/>
        <dsp:cNvSpPr/>
      </dsp:nvSpPr>
      <dsp:spPr>
        <a:xfrm>
          <a:off x="616042" y="2084488"/>
          <a:ext cx="8472023" cy="417044"/>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1029"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Right to protection from all forms of harm</a:t>
          </a:r>
        </a:p>
      </dsp:txBody>
      <dsp:txXfrm>
        <a:off x="616042" y="2084488"/>
        <a:ext cx="8472023" cy="417044"/>
      </dsp:txXfrm>
    </dsp:sp>
    <dsp:sp modelId="{E7918909-9136-4BD3-9A11-F3E5E4E96482}">
      <dsp:nvSpPr>
        <dsp:cNvPr id="0" name=""/>
        <dsp:cNvSpPr/>
      </dsp:nvSpPr>
      <dsp:spPr>
        <a:xfrm>
          <a:off x="355389" y="2032358"/>
          <a:ext cx="521305" cy="521305"/>
        </a:xfrm>
        <a:prstGeom prst="ellipse">
          <a:avLst/>
        </a:prstGeom>
        <a:solidFill>
          <a:schemeClr val="lt1">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DF9681-C4C1-4F12-BFD3-04000573AE80}">
      <dsp:nvSpPr>
        <dsp:cNvPr id="0" name=""/>
        <dsp:cNvSpPr/>
      </dsp:nvSpPr>
      <dsp:spPr>
        <a:xfrm>
          <a:off x="317200" y="2709855"/>
          <a:ext cx="8770865" cy="41704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1029" tIns="50800" rIns="50800" bIns="50800" numCol="1" spcCol="1270" anchor="ctr" anchorCtr="0">
          <a:noAutofit/>
        </a:bodyPr>
        <a:lstStyle/>
        <a:p>
          <a:pPr marL="0" lvl="0" indent="0" algn="l" defTabSz="889000">
            <a:lnSpc>
              <a:spcPct val="90000"/>
            </a:lnSpc>
            <a:spcBef>
              <a:spcPct val="0"/>
            </a:spcBef>
            <a:spcAft>
              <a:spcPct val="35000"/>
            </a:spcAft>
            <a:buNone/>
          </a:pPr>
          <a:r>
            <a:rPr lang="en-PH" sz="2000" kern="1200" dirty="0"/>
            <a:t>Right to equal opportunities in education and development</a:t>
          </a:r>
          <a:endParaRPr lang="en-AU" sz="2000" kern="1200" dirty="0"/>
        </a:p>
      </dsp:txBody>
      <dsp:txXfrm>
        <a:off x="317200" y="2709855"/>
        <a:ext cx="8770865" cy="417044"/>
      </dsp:txXfrm>
    </dsp:sp>
    <dsp:sp modelId="{FD8E0823-2200-426E-B9CD-73EB40BD0E7A}">
      <dsp:nvSpPr>
        <dsp:cNvPr id="0" name=""/>
        <dsp:cNvSpPr/>
      </dsp:nvSpPr>
      <dsp:spPr>
        <a:xfrm>
          <a:off x="56548" y="2657725"/>
          <a:ext cx="521305" cy="521305"/>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4C3E42-599E-4BC4-A9DE-B07198C31E3C}">
      <dsp:nvSpPr>
        <dsp:cNvPr id="0" name=""/>
        <dsp:cNvSpPr/>
      </dsp:nvSpPr>
      <dsp:spPr>
        <a:xfrm>
          <a:off x="0" y="17729"/>
          <a:ext cx="6863642" cy="4843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are easy to understand for the average reader</a:t>
          </a:r>
          <a:endParaRPr lang="en-US" sz="2000" kern="1200" dirty="0"/>
        </a:p>
      </dsp:txBody>
      <dsp:txXfrm>
        <a:off x="23645" y="41374"/>
        <a:ext cx="6816352" cy="437090"/>
      </dsp:txXfrm>
    </dsp:sp>
    <dsp:sp modelId="{C1D9BA9E-8ADF-41B3-A129-F25B770E667D}">
      <dsp:nvSpPr>
        <dsp:cNvPr id="0" name=""/>
        <dsp:cNvSpPr/>
      </dsp:nvSpPr>
      <dsp:spPr>
        <a:xfrm>
          <a:off x="0" y="568350"/>
          <a:ext cx="6863642" cy="4843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are organised into useful sections</a:t>
          </a:r>
          <a:endParaRPr lang="en-US" sz="2000" kern="1200" dirty="0"/>
        </a:p>
      </dsp:txBody>
      <dsp:txXfrm>
        <a:off x="23645" y="591995"/>
        <a:ext cx="6816352" cy="437090"/>
      </dsp:txXfrm>
    </dsp:sp>
    <dsp:sp modelId="{BF76AADD-2C50-431B-986D-BD7974B10E77}">
      <dsp:nvSpPr>
        <dsp:cNvPr id="0" name=""/>
        <dsp:cNvSpPr/>
      </dsp:nvSpPr>
      <dsp:spPr>
        <a:xfrm>
          <a:off x="0" y="1118970"/>
          <a:ext cx="6863642" cy="4843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use short and simple sentences to explain requirements</a:t>
          </a:r>
          <a:endParaRPr lang="en-US" sz="2000" kern="1200" dirty="0"/>
        </a:p>
      </dsp:txBody>
      <dsp:txXfrm>
        <a:off x="23645" y="1142615"/>
        <a:ext cx="6816352" cy="437090"/>
      </dsp:txXfrm>
    </dsp:sp>
    <dsp:sp modelId="{7D424D4A-1133-4016-8E3F-F46CE97247E4}">
      <dsp:nvSpPr>
        <dsp:cNvPr id="0" name=""/>
        <dsp:cNvSpPr/>
      </dsp:nvSpPr>
      <dsp:spPr>
        <a:xfrm>
          <a:off x="0" y="1669590"/>
          <a:ext cx="6863642" cy="4843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use familiar and used words.</a:t>
          </a:r>
          <a:endParaRPr lang="en-US" sz="2000" kern="1200" dirty="0"/>
        </a:p>
      </dsp:txBody>
      <dsp:txXfrm>
        <a:off x="23645" y="1693235"/>
        <a:ext cx="6816352" cy="43709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C80E99-B597-44D4-A8CA-BCFDF59A1BA3}">
      <dsp:nvSpPr>
        <dsp:cNvPr id="0" name=""/>
        <dsp:cNvSpPr/>
      </dsp:nvSpPr>
      <dsp:spPr>
        <a:xfrm>
          <a:off x="0" y="28599"/>
          <a:ext cx="6972300" cy="4843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AU" sz="2000" kern="1200" dirty="0"/>
            <a:t>Types and classifications of employment</a:t>
          </a:r>
        </a:p>
      </dsp:txBody>
      <dsp:txXfrm>
        <a:off x="23645" y="52244"/>
        <a:ext cx="6925010" cy="437090"/>
      </dsp:txXfrm>
    </dsp:sp>
    <dsp:sp modelId="{8CBA3292-C02C-4E35-8218-FBC70DB17999}">
      <dsp:nvSpPr>
        <dsp:cNvPr id="0" name=""/>
        <dsp:cNvSpPr/>
      </dsp:nvSpPr>
      <dsp:spPr>
        <a:xfrm>
          <a:off x="0" y="579219"/>
          <a:ext cx="6972300" cy="484380"/>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AU" sz="2000" kern="1200" dirty="0"/>
            <a:t>Hours of work</a:t>
          </a:r>
          <a:endParaRPr lang="en-PH" sz="2000" kern="1200" dirty="0"/>
        </a:p>
      </dsp:txBody>
      <dsp:txXfrm>
        <a:off x="23645" y="602864"/>
        <a:ext cx="6925010" cy="437090"/>
      </dsp:txXfrm>
    </dsp:sp>
    <dsp:sp modelId="{EE52E213-71A8-4EA2-8290-C50804C4F7F2}">
      <dsp:nvSpPr>
        <dsp:cNvPr id="0" name=""/>
        <dsp:cNvSpPr/>
      </dsp:nvSpPr>
      <dsp:spPr>
        <a:xfrm>
          <a:off x="0" y="1129839"/>
          <a:ext cx="6972300" cy="4843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AU" sz="2000" kern="1200" dirty="0"/>
            <a:t>Wages and allowances</a:t>
          </a:r>
          <a:endParaRPr lang="en-PH" sz="2000" kern="1200" dirty="0"/>
        </a:p>
      </dsp:txBody>
      <dsp:txXfrm>
        <a:off x="23645" y="1153484"/>
        <a:ext cx="6925010" cy="437090"/>
      </dsp:txXfrm>
    </dsp:sp>
    <dsp:sp modelId="{097B6D9E-B3F3-42CA-BB17-253714112040}">
      <dsp:nvSpPr>
        <dsp:cNvPr id="0" name=""/>
        <dsp:cNvSpPr/>
      </dsp:nvSpPr>
      <dsp:spPr>
        <a:xfrm>
          <a:off x="0" y="1680459"/>
          <a:ext cx="6972300" cy="4843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AU" sz="2000" kern="1200" dirty="0"/>
            <a:t>Overtime and penalty rates</a:t>
          </a:r>
          <a:endParaRPr lang="en-PH" sz="2000" kern="1200" dirty="0"/>
        </a:p>
      </dsp:txBody>
      <dsp:txXfrm>
        <a:off x="23645" y="1704104"/>
        <a:ext cx="6925010" cy="437090"/>
      </dsp:txXfrm>
    </dsp:sp>
    <dsp:sp modelId="{6D728848-35F0-482A-AF05-848C3D36102A}">
      <dsp:nvSpPr>
        <dsp:cNvPr id="0" name=""/>
        <dsp:cNvSpPr/>
      </dsp:nvSpPr>
      <dsp:spPr>
        <a:xfrm>
          <a:off x="0" y="2231079"/>
          <a:ext cx="6972300" cy="4843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AU" sz="2000" kern="1200" dirty="0"/>
            <a:t>Leave and public holidays</a:t>
          </a:r>
          <a:endParaRPr lang="en-PH" sz="2000" kern="1200" dirty="0"/>
        </a:p>
      </dsp:txBody>
      <dsp:txXfrm>
        <a:off x="23645" y="2254724"/>
        <a:ext cx="6925010" cy="437090"/>
      </dsp:txXfrm>
    </dsp:sp>
    <dsp:sp modelId="{0E5E16B5-E5CD-44E3-817F-FEA760BDBFD0}">
      <dsp:nvSpPr>
        <dsp:cNvPr id="0" name=""/>
        <dsp:cNvSpPr/>
      </dsp:nvSpPr>
      <dsp:spPr>
        <a:xfrm>
          <a:off x="0" y="2781699"/>
          <a:ext cx="6972300" cy="484380"/>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AU" sz="2000" kern="1200" dirty="0"/>
            <a:t>Consultation and dispute resolution</a:t>
          </a:r>
          <a:endParaRPr lang="en-PH" sz="2000" kern="1200" dirty="0"/>
        </a:p>
      </dsp:txBody>
      <dsp:txXfrm>
        <a:off x="23645" y="2805344"/>
        <a:ext cx="6925010" cy="437090"/>
      </dsp:txXfrm>
    </dsp:sp>
    <dsp:sp modelId="{CD43AC2D-3432-4037-9A46-9C0A7DD67BCE}">
      <dsp:nvSpPr>
        <dsp:cNvPr id="0" name=""/>
        <dsp:cNvSpPr/>
      </dsp:nvSpPr>
      <dsp:spPr>
        <a:xfrm>
          <a:off x="0" y="3332319"/>
          <a:ext cx="6972300" cy="4843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AU" sz="2000" kern="1200" dirty="0"/>
            <a:t>Termination of employment and redundancy</a:t>
          </a:r>
          <a:endParaRPr lang="en-PH" sz="2000" kern="1200" dirty="0"/>
        </a:p>
      </dsp:txBody>
      <dsp:txXfrm>
        <a:off x="23645" y="3355964"/>
        <a:ext cx="6925010" cy="43709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72F2B-FC1D-4A3B-AB71-C9106398C058}">
      <dsp:nvSpPr>
        <dsp:cNvPr id="0" name=""/>
        <dsp:cNvSpPr/>
      </dsp:nvSpPr>
      <dsp:spPr>
        <a:xfrm>
          <a:off x="0" y="23223"/>
          <a:ext cx="6236361" cy="580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you can do your tasks properly</a:t>
          </a:r>
          <a:endParaRPr lang="en-US" sz="2000" kern="1200" dirty="0"/>
        </a:p>
      </dsp:txBody>
      <dsp:txXfrm>
        <a:off x="28329" y="51552"/>
        <a:ext cx="6179703" cy="523662"/>
      </dsp:txXfrm>
    </dsp:sp>
    <dsp:sp modelId="{15D08844-62CD-459A-8803-BA9EB825484D}">
      <dsp:nvSpPr>
        <dsp:cNvPr id="0" name=""/>
        <dsp:cNvSpPr/>
      </dsp:nvSpPr>
      <dsp:spPr>
        <a:xfrm>
          <a:off x="0" y="692823"/>
          <a:ext cx="6236361" cy="58032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you have the appropriate training for your work</a:t>
          </a:r>
          <a:endParaRPr lang="en-US" sz="2000" kern="1200" dirty="0"/>
        </a:p>
      </dsp:txBody>
      <dsp:txXfrm>
        <a:off x="28329" y="721152"/>
        <a:ext cx="6179703" cy="523662"/>
      </dsp:txXfrm>
    </dsp:sp>
    <dsp:sp modelId="{BB719CCE-3D10-4BB3-BE20-CB556BF77F2B}">
      <dsp:nvSpPr>
        <dsp:cNvPr id="0" name=""/>
        <dsp:cNvSpPr/>
      </dsp:nvSpPr>
      <dsp:spPr>
        <a:xfrm>
          <a:off x="0" y="1362424"/>
          <a:ext cx="6236361" cy="5803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you can provide the best service to the clients</a:t>
          </a:r>
          <a:endParaRPr lang="en-US" sz="2000" kern="1200" dirty="0"/>
        </a:p>
      </dsp:txBody>
      <dsp:txXfrm>
        <a:off x="28329" y="1390753"/>
        <a:ext cx="6179703" cy="523662"/>
      </dsp:txXfrm>
    </dsp:sp>
    <dsp:sp modelId="{512A2F3C-EEC6-441B-812A-F00D0B76BA51}">
      <dsp:nvSpPr>
        <dsp:cNvPr id="0" name=""/>
        <dsp:cNvSpPr/>
      </dsp:nvSpPr>
      <dsp:spPr>
        <a:xfrm>
          <a:off x="0" y="2032024"/>
          <a:ext cx="6236361" cy="580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you are protected as an employee.</a:t>
          </a:r>
          <a:endParaRPr lang="en-US" sz="2000" kern="1200" dirty="0"/>
        </a:p>
      </dsp:txBody>
      <dsp:txXfrm>
        <a:off x="28329" y="2060353"/>
        <a:ext cx="6179703" cy="52366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D6C7EE-A356-46DA-A0F9-2BAA4A455AA8}">
      <dsp:nvSpPr>
        <dsp:cNvPr id="0" name=""/>
        <dsp:cNvSpPr/>
      </dsp:nvSpPr>
      <dsp:spPr>
        <a:xfrm>
          <a:off x="3142" y="490785"/>
          <a:ext cx="1701432" cy="102085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corporal punishment</a:t>
          </a:r>
          <a:endParaRPr lang="en-AU" sz="2000" kern="1200" dirty="0"/>
        </a:p>
      </dsp:txBody>
      <dsp:txXfrm>
        <a:off x="3142" y="490785"/>
        <a:ext cx="1701432" cy="1020859"/>
      </dsp:txXfrm>
    </dsp:sp>
    <dsp:sp modelId="{5EA79999-7ED6-406E-936C-5C39E0752E84}">
      <dsp:nvSpPr>
        <dsp:cNvPr id="0" name=""/>
        <dsp:cNvSpPr/>
      </dsp:nvSpPr>
      <dsp:spPr>
        <a:xfrm>
          <a:off x="1874717" y="490785"/>
          <a:ext cx="1701432" cy="1020859"/>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denying access to basic needs or supports</a:t>
          </a:r>
          <a:endParaRPr lang="en-AU" sz="2000" kern="1200" dirty="0"/>
        </a:p>
      </dsp:txBody>
      <dsp:txXfrm>
        <a:off x="1874717" y="490785"/>
        <a:ext cx="1701432" cy="1020859"/>
      </dsp:txXfrm>
    </dsp:sp>
    <dsp:sp modelId="{40F9CEDB-167E-4610-8BDA-B328D4482B75}">
      <dsp:nvSpPr>
        <dsp:cNvPr id="0" name=""/>
        <dsp:cNvSpPr/>
      </dsp:nvSpPr>
      <dsp:spPr>
        <a:xfrm>
          <a:off x="3746292" y="490785"/>
          <a:ext cx="1701432" cy="1020859"/>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over-correction</a:t>
          </a:r>
          <a:endParaRPr lang="en-AU" sz="2000" kern="1200" dirty="0"/>
        </a:p>
      </dsp:txBody>
      <dsp:txXfrm>
        <a:off x="3746292" y="490785"/>
        <a:ext cx="1701432" cy="1020859"/>
      </dsp:txXfrm>
    </dsp:sp>
    <dsp:sp modelId="{D85DD8B4-12BF-4553-ABB4-3AB9FA414319}">
      <dsp:nvSpPr>
        <dsp:cNvPr id="0" name=""/>
        <dsp:cNvSpPr/>
      </dsp:nvSpPr>
      <dsp:spPr>
        <a:xfrm>
          <a:off x="5617868" y="490785"/>
          <a:ext cx="1701432" cy="1020859"/>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humiliating a person</a:t>
          </a:r>
        </a:p>
      </dsp:txBody>
      <dsp:txXfrm>
        <a:off x="5617868" y="490785"/>
        <a:ext cx="1701432" cy="1020859"/>
      </dsp:txXfrm>
    </dsp:sp>
    <dsp:sp modelId="{4E8487FB-2DD3-475C-87F3-677F0453475D}">
      <dsp:nvSpPr>
        <dsp:cNvPr id="0" name=""/>
        <dsp:cNvSpPr/>
      </dsp:nvSpPr>
      <dsp:spPr>
        <a:xfrm>
          <a:off x="7489443" y="490785"/>
          <a:ext cx="1701432" cy="102085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unethical practices.</a:t>
          </a:r>
        </a:p>
      </dsp:txBody>
      <dsp:txXfrm>
        <a:off x="7489443" y="490785"/>
        <a:ext cx="1701432" cy="102085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7B339-55A9-4992-8251-0F5A5C724785}">
      <dsp:nvSpPr>
        <dsp:cNvPr id="0" name=""/>
        <dsp:cNvSpPr/>
      </dsp:nvSpPr>
      <dsp:spPr>
        <a:xfrm>
          <a:off x="609599" y="0"/>
          <a:ext cx="6908800" cy="3017492"/>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DE7C97-317B-4AE6-B132-5FA9EB45926A}">
      <dsp:nvSpPr>
        <dsp:cNvPr id="0" name=""/>
        <dsp:cNvSpPr/>
      </dsp:nvSpPr>
      <dsp:spPr>
        <a:xfrm>
          <a:off x="8731" y="905247"/>
          <a:ext cx="2616200" cy="120699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mj-lt"/>
            <a:buNone/>
          </a:pPr>
          <a:r>
            <a:rPr lang="en-AU" sz="2000" b="0" kern="1200" dirty="0"/>
            <a:t>1. Determine your area of work.</a:t>
          </a:r>
        </a:p>
      </dsp:txBody>
      <dsp:txXfrm>
        <a:off x="67652" y="964168"/>
        <a:ext cx="2498358" cy="1089154"/>
      </dsp:txXfrm>
    </dsp:sp>
    <dsp:sp modelId="{B68F9919-FD4A-485D-866F-E3BC6C67A29C}">
      <dsp:nvSpPr>
        <dsp:cNvPr id="0" name=""/>
        <dsp:cNvSpPr/>
      </dsp:nvSpPr>
      <dsp:spPr>
        <a:xfrm>
          <a:off x="2755899" y="905247"/>
          <a:ext cx="2616200" cy="1206996"/>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b="0" kern="1200" dirty="0"/>
            <a:t>2.  </a:t>
          </a:r>
          <a:r>
            <a:rPr lang="en-AU" sz="2000" b="0" kern="1200" dirty="0"/>
            <a:t>Check relevant documents to identify legal requirements.</a:t>
          </a:r>
        </a:p>
      </dsp:txBody>
      <dsp:txXfrm>
        <a:off x="2814820" y="964168"/>
        <a:ext cx="2498358" cy="1089154"/>
      </dsp:txXfrm>
    </dsp:sp>
    <dsp:sp modelId="{6ACD42E1-36DF-4C51-9F6D-961859BBAD36}">
      <dsp:nvSpPr>
        <dsp:cNvPr id="0" name=""/>
        <dsp:cNvSpPr/>
      </dsp:nvSpPr>
      <dsp:spPr>
        <a:xfrm>
          <a:off x="5503068" y="905247"/>
          <a:ext cx="2616200" cy="120699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b="0" kern="1200" dirty="0"/>
            <a:t>3. Apply or accomplish the legal requirements</a:t>
          </a:r>
          <a:r>
            <a:rPr lang="en-AU" sz="2000" b="0" u="none" kern="1200" dirty="0"/>
            <a:t>.</a:t>
          </a:r>
        </a:p>
      </dsp:txBody>
      <dsp:txXfrm>
        <a:off x="5561989" y="964168"/>
        <a:ext cx="2498358" cy="1089154"/>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FFEE2-61D2-474E-9F01-FEE844E8144F}">
      <dsp:nvSpPr>
        <dsp:cNvPr id="0" name=""/>
        <dsp:cNvSpPr/>
      </dsp:nvSpPr>
      <dsp:spPr>
        <a:xfrm>
          <a:off x="2593" y="175552"/>
          <a:ext cx="2057431" cy="123445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technical difficulties</a:t>
          </a:r>
          <a:endParaRPr lang="en-US" sz="2000" kern="1200" dirty="0"/>
        </a:p>
      </dsp:txBody>
      <dsp:txXfrm>
        <a:off x="2593" y="175552"/>
        <a:ext cx="2057431" cy="1234459"/>
      </dsp:txXfrm>
    </dsp:sp>
    <dsp:sp modelId="{5718E685-95D7-496C-8898-E1764A899BCE}">
      <dsp:nvSpPr>
        <dsp:cNvPr id="0" name=""/>
        <dsp:cNvSpPr/>
      </dsp:nvSpPr>
      <dsp:spPr>
        <a:xfrm>
          <a:off x="2265768" y="133346"/>
          <a:ext cx="2057431" cy="1234459"/>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human error</a:t>
          </a:r>
          <a:endParaRPr lang="en-US" sz="2000" kern="1200" dirty="0"/>
        </a:p>
      </dsp:txBody>
      <dsp:txXfrm>
        <a:off x="2265768" y="133346"/>
        <a:ext cx="2057431" cy="1234459"/>
      </dsp:txXfrm>
    </dsp:sp>
    <dsp:sp modelId="{D1DDC7EF-8294-4C36-AE50-3C5EFAFABE67}">
      <dsp:nvSpPr>
        <dsp:cNvPr id="0" name=""/>
        <dsp:cNvSpPr/>
      </dsp:nvSpPr>
      <dsp:spPr>
        <a:xfrm>
          <a:off x="4528943" y="133346"/>
          <a:ext cx="2057431" cy="1234459"/>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misinterpretation issues</a:t>
          </a:r>
          <a:endParaRPr lang="en-US" sz="2000" kern="1200" dirty="0"/>
        </a:p>
      </dsp:txBody>
      <dsp:txXfrm>
        <a:off x="4528943" y="133346"/>
        <a:ext cx="2057431" cy="1234459"/>
      </dsp:txXfrm>
    </dsp:sp>
    <dsp:sp modelId="{BBE30BBC-1387-4C32-B4D8-19AF9841A550}">
      <dsp:nvSpPr>
        <dsp:cNvPr id="0" name=""/>
        <dsp:cNvSpPr/>
      </dsp:nvSpPr>
      <dsp:spPr>
        <a:xfrm>
          <a:off x="6792117" y="133346"/>
          <a:ext cx="2057431" cy="123445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a deliberate act.</a:t>
          </a:r>
          <a:endParaRPr lang="en-US" sz="2000" kern="1200" dirty="0"/>
        </a:p>
      </dsp:txBody>
      <dsp:txXfrm>
        <a:off x="6792117" y="133346"/>
        <a:ext cx="2057431" cy="1234459"/>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A735A2-A128-4F03-A24C-D59938A489D0}">
      <dsp:nvSpPr>
        <dsp:cNvPr id="0" name=""/>
        <dsp:cNvSpPr/>
      </dsp:nvSpPr>
      <dsp:spPr>
        <a:xfrm>
          <a:off x="-2749855" y="-423998"/>
          <a:ext cx="3281706" cy="3281706"/>
        </a:xfrm>
        <a:prstGeom prst="blockArc">
          <a:avLst>
            <a:gd name="adj1" fmla="val 18900000"/>
            <a:gd name="adj2" fmla="val 2700000"/>
            <a:gd name="adj3" fmla="val 658"/>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4415D7-AB9D-4C6A-A9EE-60426D379C63}">
      <dsp:nvSpPr>
        <dsp:cNvPr id="0" name=""/>
        <dsp:cNvSpPr/>
      </dsp:nvSpPr>
      <dsp:spPr>
        <a:xfrm>
          <a:off x="341946" y="243371"/>
          <a:ext cx="6149772" cy="48674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635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US" sz="2000" u="none" kern="1200" dirty="0"/>
            <a:t>is finished with their duties</a:t>
          </a:r>
          <a:endParaRPr lang="en-AU" sz="2000" u="none" kern="1200" dirty="0"/>
        </a:p>
      </dsp:txBody>
      <dsp:txXfrm>
        <a:off x="341946" y="243371"/>
        <a:ext cx="6149772" cy="486742"/>
      </dsp:txXfrm>
    </dsp:sp>
    <dsp:sp modelId="{2CEC2131-E4AF-415F-BC65-55D79F08CBDA}">
      <dsp:nvSpPr>
        <dsp:cNvPr id="0" name=""/>
        <dsp:cNvSpPr/>
      </dsp:nvSpPr>
      <dsp:spPr>
        <a:xfrm>
          <a:off x="37732" y="182528"/>
          <a:ext cx="608427" cy="608427"/>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863C22-3DCB-48A3-A44B-31DF4B65C590}">
      <dsp:nvSpPr>
        <dsp:cNvPr id="0" name=""/>
        <dsp:cNvSpPr/>
      </dsp:nvSpPr>
      <dsp:spPr>
        <a:xfrm>
          <a:off x="518876" y="973484"/>
          <a:ext cx="5972842" cy="486742"/>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635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US" sz="2000" u="none" kern="1200" dirty="0"/>
            <a:t>is doing their responsibilities properly</a:t>
          </a:r>
          <a:endParaRPr lang="en-AU" sz="2000" u="none" kern="1200" dirty="0"/>
        </a:p>
      </dsp:txBody>
      <dsp:txXfrm>
        <a:off x="518876" y="973484"/>
        <a:ext cx="5972842" cy="486742"/>
      </dsp:txXfrm>
    </dsp:sp>
    <dsp:sp modelId="{8E851DD2-106E-4661-A2F1-1B2CC1BB7A9F}">
      <dsp:nvSpPr>
        <dsp:cNvPr id="0" name=""/>
        <dsp:cNvSpPr/>
      </dsp:nvSpPr>
      <dsp:spPr>
        <a:xfrm>
          <a:off x="214663" y="912641"/>
          <a:ext cx="608427" cy="608427"/>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7EC044-8FBD-49F7-B329-D38462C4391D}">
      <dsp:nvSpPr>
        <dsp:cNvPr id="0" name=""/>
        <dsp:cNvSpPr/>
      </dsp:nvSpPr>
      <dsp:spPr>
        <a:xfrm>
          <a:off x="341946" y="1703597"/>
          <a:ext cx="6149772" cy="48674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635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US" sz="2000" u="none" kern="1200" dirty="0"/>
            <a:t>is following what is agreed upon in a contract.</a:t>
          </a:r>
          <a:endParaRPr lang="en-AU" sz="2000" u="none" kern="1200" dirty="0"/>
        </a:p>
      </dsp:txBody>
      <dsp:txXfrm>
        <a:off x="341946" y="1703597"/>
        <a:ext cx="6149772" cy="486742"/>
      </dsp:txXfrm>
    </dsp:sp>
    <dsp:sp modelId="{7061DBD3-3699-422C-8882-3596EA19A06E}">
      <dsp:nvSpPr>
        <dsp:cNvPr id="0" name=""/>
        <dsp:cNvSpPr/>
      </dsp:nvSpPr>
      <dsp:spPr>
        <a:xfrm>
          <a:off x="37732" y="1642754"/>
          <a:ext cx="608427" cy="608427"/>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4951F7-93F0-4FC2-BAC9-97E7781B6730}">
      <dsp:nvSpPr>
        <dsp:cNvPr id="0" name=""/>
        <dsp:cNvSpPr/>
      </dsp:nvSpPr>
      <dsp:spPr>
        <a:xfrm>
          <a:off x="3567891" y="1779"/>
          <a:ext cx="2613128" cy="66181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Filing of complaint</a:t>
          </a:r>
        </a:p>
      </dsp:txBody>
      <dsp:txXfrm>
        <a:off x="3587275" y="21163"/>
        <a:ext cx="2574360" cy="623045"/>
      </dsp:txXfrm>
    </dsp:sp>
    <dsp:sp modelId="{4CC11F97-1C21-411B-B14D-865990B4134F}">
      <dsp:nvSpPr>
        <dsp:cNvPr id="0" name=""/>
        <dsp:cNvSpPr/>
      </dsp:nvSpPr>
      <dsp:spPr>
        <a:xfrm rot="5400000">
          <a:off x="4750365" y="680137"/>
          <a:ext cx="248179" cy="29781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4785110" y="704955"/>
        <a:ext cx="178689" cy="173725"/>
      </dsp:txXfrm>
    </dsp:sp>
    <dsp:sp modelId="{56893331-59A1-4244-BAC6-2889078CBF11}">
      <dsp:nvSpPr>
        <dsp:cNvPr id="0" name=""/>
        <dsp:cNvSpPr/>
      </dsp:nvSpPr>
      <dsp:spPr>
        <a:xfrm>
          <a:off x="3567891" y="994498"/>
          <a:ext cx="2613128" cy="661813"/>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Investigation</a:t>
          </a:r>
        </a:p>
      </dsp:txBody>
      <dsp:txXfrm>
        <a:off x="3587275" y="1013882"/>
        <a:ext cx="2574360" cy="623045"/>
      </dsp:txXfrm>
    </dsp:sp>
    <dsp:sp modelId="{A725B933-E65A-4E5A-8321-DCE3D56C9346}">
      <dsp:nvSpPr>
        <dsp:cNvPr id="0" name=""/>
        <dsp:cNvSpPr/>
      </dsp:nvSpPr>
      <dsp:spPr>
        <a:xfrm rot="5400000">
          <a:off x="4750365" y="1672857"/>
          <a:ext cx="248179" cy="297815"/>
        </a:xfrm>
        <a:prstGeom prst="rightArrow">
          <a:avLst>
            <a:gd name="adj1" fmla="val 600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4785110" y="1697675"/>
        <a:ext cx="178689" cy="173725"/>
      </dsp:txXfrm>
    </dsp:sp>
    <dsp:sp modelId="{EDD8BAFC-EA99-4619-8BF5-D05C80D44123}">
      <dsp:nvSpPr>
        <dsp:cNvPr id="0" name=""/>
        <dsp:cNvSpPr/>
      </dsp:nvSpPr>
      <dsp:spPr>
        <a:xfrm>
          <a:off x="3567891" y="1987218"/>
          <a:ext cx="2613128" cy="661813"/>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Conciliation</a:t>
          </a:r>
        </a:p>
      </dsp:txBody>
      <dsp:txXfrm>
        <a:off x="3587275" y="2006602"/>
        <a:ext cx="2574360" cy="623045"/>
      </dsp:txXfrm>
    </dsp:sp>
    <dsp:sp modelId="{087BB342-4AA3-49AC-AC18-37C9E9B149EB}">
      <dsp:nvSpPr>
        <dsp:cNvPr id="0" name=""/>
        <dsp:cNvSpPr/>
      </dsp:nvSpPr>
      <dsp:spPr>
        <a:xfrm rot="5400000">
          <a:off x="4750365" y="2665577"/>
          <a:ext cx="248179" cy="297815"/>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4785110" y="2690395"/>
        <a:ext cx="178689" cy="173725"/>
      </dsp:txXfrm>
    </dsp:sp>
    <dsp:sp modelId="{81B26723-82A5-45CD-920D-8AD8E59079EB}">
      <dsp:nvSpPr>
        <dsp:cNvPr id="0" name=""/>
        <dsp:cNvSpPr/>
      </dsp:nvSpPr>
      <dsp:spPr>
        <a:xfrm>
          <a:off x="3567891" y="2979938"/>
          <a:ext cx="2613128" cy="661813"/>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Possible court of action</a:t>
          </a:r>
        </a:p>
      </dsp:txBody>
      <dsp:txXfrm>
        <a:off x="3587275" y="2999322"/>
        <a:ext cx="2574360" cy="623045"/>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7EC830-A3AA-47EF-BA99-BED868409915}">
      <dsp:nvSpPr>
        <dsp:cNvPr id="0" name=""/>
        <dsp:cNvSpPr/>
      </dsp:nvSpPr>
      <dsp:spPr>
        <a:xfrm>
          <a:off x="-2771224" y="-427246"/>
          <a:ext cx="3307091" cy="3307091"/>
        </a:xfrm>
        <a:prstGeom prst="blockArc">
          <a:avLst>
            <a:gd name="adj1" fmla="val 18900000"/>
            <a:gd name="adj2" fmla="val 2700000"/>
            <a:gd name="adj3" fmla="val 653"/>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904F2C-6FFE-4038-B3CE-983AC436F3EB}">
      <dsp:nvSpPr>
        <dsp:cNvPr id="0" name=""/>
        <dsp:cNvSpPr/>
      </dsp:nvSpPr>
      <dsp:spPr>
        <a:xfrm>
          <a:off x="344530" y="245259"/>
          <a:ext cx="7753733" cy="49051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350"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b="0" i="0" u="none" kern="1200" dirty="0"/>
            <a:t>The family of the children may pursue legal action.</a:t>
          </a:r>
          <a:r>
            <a:rPr lang="en-AU" sz="2000" b="0" i="1" u="none" kern="1200" dirty="0"/>
            <a:t> </a:t>
          </a:r>
          <a:endParaRPr lang="en-AU" sz="2000" b="0" u="none" kern="1200" dirty="0"/>
        </a:p>
      </dsp:txBody>
      <dsp:txXfrm>
        <a:off x="344530" y="245259"/>
        <a:ext cx="7753733" cy="490519"/>
      </dsp:txXfrm>
    </dsp:sp>
    <dsp:sp modelId="{0618390D-55D7-465C-90EF-783BDFED04F7}">
      <dsp:nvSpPr>
        <dsp:cNvPr id="0" name=""/>
        <dsp:cNvSpPr/>
      </dsp:nvSpPr>
      <dsp:spPr>
        <a:xfrm>
          <a:off x="37955" y="183944"/>
          <a:ext cx="613149" cy="613149"/>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B17143-EA99-46FE-996D-1643FFA72B57}">
      <dsp:nvSpPr>
        <dsp:cNvPr id="0" name=""/>
        <dsp:cNvSpPr/>
      </dsp:nvSpPr>
      <dsp:spPr>
        <a:xfrm>
          <a:off x="522834" y="981039"/>
          <a:ext cx="7575429" cy="490519"/>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350"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b="0" i="0" u="none" kern="1200" dirty="0"/>
            <a:t>You and your colleagues may lose your job.</a:t>
          </a:r>
          <a:endParaRPr lang="en-PH" sz="2000" b="0" i="1" u="none" kern="1200" dirty="0"/>
        </a:p>
      </dsp:txBody>
      <dsp:txXfrm>
        <a:off x="522834" y="981039"/>
        <a:ext cx="7575429" cy="490519"/>
      </dsp:txXfrm>
    </dsp:sp>
    <dsp:sp modelId="{1DD9C2E8-4873-479D-9F5A-9C3A2ABBEE5A}">
      <dsp:nvSpPr>
        <dsp:cNvPr id="0" name=""/>
        <dsp:cNvSpPr/>
      </dsp:nvSpPr>
      <dsp:spPr>
        <a:xfrm>
          <a:off x="216259" y="919724"/>
          <a:ext cx="613149" cy="613149"/>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22D178-85B2-4824-859E-4FEF9C556961}">
      <dsp:nvSpPr>
        <dsp:cNvPr id="0" name=""/>
        <dsp:cNvSpPr/>
      </dsp:nvSpPr>
      <dsp:spPr>
        <a:xfrm>
          <a:off x="344530" y="1716818"/>
          <a:ext cx="7753733" cy="49051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350"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b="0" i="0" u="none" kern="1200" dirty="0"/>
            <a:t>The organisation may receive bad reputation.</a:t>
          </a:r>
          <a:endParaRPr lang="en-PH" sz="2000" b="0" i="1" u="none" kern="1200" dirty="0"/>
        </a:p>
      </dsp:txBody>
      <dsp:txXfrm>
        <a:off x="344530" y="1716818"/>
        <a:ext cx="7753733" cy="490519"/>
      </dsp:txXfrm>
    </dsp:sp>
    <dsp:sp modelId="{21FA2307-C805-4DEB-B673-BB52666C4DDB}">
      <dsp:nvSpPr>
        <dsp:cNvPr id="0" name=""/>
        <dsp:cNvSpPr/>
      </dsp:nvSpPr>
      <dsp:spPr>
        <a:xfrm>
          <a:off x="37955" y="1655503"/>
          <a:ext cx="613149" cy="613149"/>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9079DA-3B17-4AE6-B478-45CE6E2F16B8}">
      <dsp:nvSpPr>
        <dsp:cNvPr id="0" name=""/>
        <dsp:cNvSpPr/>
      </dsp:nvSpPr>
      <dsp:spPr>
        <a:xfrm>
          <a:off x="0" y="42619"/>
          <a:ext cx="8128000" cy="4867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i="0" kern="1200" dirty="0"/>
            <a:t>outdated knowledge and skills</a:t>
          </a:r>
          <a:endParaRPr lang="en-AU" sz="2000" kern="1200" dirty="0"/>
        </a:p>
      </dsp:txBody>
      <dsp:txXfrm>
        <a:off x="23760" y="66379"/>
        <a:ext cx="8080480" cy="439200"/>
      </dsp:txXfrm>
    </dsp:sp>
    <dsp:sp modelId="{632E33AE-203D-4FE9-B4B4-3A7FAEBB7F4F}">
      <dsp:nvSpPr>
        <dsp:cNvPr id="0" name=""/>
        <dsp:cNvSpPr/>
      </dsp:nvSpPr>
      <dsp:spPr>
        <a:xfrm>
          <a:off x="0" y="604219"/>
          <a:ext cx="8128000" cy="48672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i="0" kern="1200" dirty="0"/>
            <a:t>not being effective and efficient in your role</a:t>
          </a:r>
          <a:endParaRPr lang="en-PH" sz="2000" i="1" kern="1200" dirty="0"/>
        </a:p>
      </dsp:txBody>
      <dsp:txXfrm>
        <a:off x="23760" y="627979"/>
        <a:ext cx="8080480" cy="439200"/>
      </dsp:txXfrm>
    </dsp:sp>
    <dsp:sp modelId="{DC0A436A-B94D-4F57-8BB6-E882B38A0686}">
      <dsp:nvSpPr>
        <dsp:cNvPr id="0" name=""/>
        <dsp:cNvSpPr/>
      </dsp:nvSpPr>
      <dsp:spPr>
        <a:xfrm>
          <a:off x="0" y="1165819"/>
          <a:ext cx="8128000" cy="4867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i="0" kern="1200" dirty="0"/>
            <a:t>not being able to contribute to the organisation</a:t>
          </a:r>
          <a:endParaRPr lang="en-PH" sz="2000" i="1" kern="1200" dirty="0"/>
        </a:p>
      </dsp:txBody>
      <dsp:txXfrm>
        <a:off x="23760" y="1189579"/>
        <a:ext cx="8080480" cy="439200"/>
      </dsp:txXfrm>
    </dsp:sp>
    <dsp:sp modelId="{C38B9DBF-6AA8-4D7C-A5A4-83111FBCB281}">
      <dsp:nvSpPr>
        <dsp:cNvPr id="0" name=""/>
        <dsp:cNvSpPr/>
      </dsp:nvSpPr>
      <dsp:spPr>
        <a:xfrm>
          <a:off x="0" y="1727419"/>
          <a:ext cx="8128000" cy="48672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i="0" kern="1200" dirty="0"/>
            <a:t>not being able to renew your licence</a:t>
          </a:r>
          <a:endParaRPr lang="en-PH" sz="2000" i="1" kern="1200" dirty="0"/>
        </a:p>
      </dsp:txBody>
      <dsp:txXfrm>
        <a:off x="23760" y="1751179"/>
        <a:ext cx="8080480" cy="439200"/>
      </dsp:txXfrm>
    </dsp:sp>
    <dsp:sp modelId="{61E35B05-2E85-4218-90E1-FE629CC0A33B}">
      <dsp:nvSpPr>
        <dsp:cNvPr id="0" name=""/>
        <dsp:cNvSpPr/>
      </dsp:nvSpPr>
      <dsp:spPr>
        <a:xfrm>
          <a:off x="0" y="2289019"/>
          <a:ext cx="8128000" cy="4867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i="0" kern="1200" dirty="0"/>
            <a:t>not being able to renew your membership in organisations.</a:t>
          </a:r>
          <a:endParaRPr lang="en-PH" sz="2000" i="1" kern="1200" dirty="0"/>
        </a:p>
      </dsp:txBody>
      <dsp:txXfrm>
        <a:off x="23760" y="2312779"/>
        <a:ext cx="8080480" cy="43920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8AA1A2-5ABD-4EF4-B92D-153CAEACE82A}">
      <dsp:nvSpPr>
        <dsp:cNvPr id="0" name=""/>
        <dsp:cNvSpPr/>
      </dsp:nvSpPr>
      <dsp:spPr>
        <a:xfrm>
          <a:off x="3030" y="368373"/>
          <a:ext cx="1640551" cy="98433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i="0" kern="1200" dirty="0"/>
            <a:t>legal action</a:t>
          </a:r>
          <a:endParaRPr lang="en-AU" sz="2000" kern="1200" dirty="0"/>
        </a:p>
      </dsp:txBody>
      <dsp:txXfrm>
        <a:off x="3030" y="368373"/>
        <a:ext cx="1640551" cy="984331"/>
      </dsp:txXfrm>
    </dsp:sp>
    <dsp:sp modelId="{D4E7ABE2-348D-41D2-AE2A-3F41313EB884}">
      <dsp:nvSpPr>
        <dsp:cNvPr id="0" name=""/>
        <dsp:cNvSpPr/>
      </dsp:nvSpPr>
      <dsp:spPr>
        <a:xfrm>
          <a:off x="1807637" y="368373"/>
          <a:ext cx="1640551" cy="984331"/>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i="0" kern="1200" dirty="0"/>
            <a:t>physical injuries (to clients)</a:t>
          </a:r>
          <a:endParaRPr lang="en-US" sz="2000" kern="1200" dirty="0"/>
        </a:p>
      </dsp:txBody>
      <dsp:txXfrm>
        <a:off x="1807637" y="368373"/>
        <a:ext cx="1640551" cy="984331"/>
      </dsp:txXfrm>
    </dsp:sp>
    <dsp:sp modelId="{C67E0B6F-F675-4237-A3FA-81B4D14524C1}">
      <dsp:nvSpPr>
        <dsp:cNvPr id="0" name=""/>
        <dsp:cNvSpPr/>
      </dsp:nvSpPr>
      <dsp:spPr>
        <a:xfrm>
          <a:off x="3612244" y="368373"/>
          <a:ext cx="1640551" cy="984331"/>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i="0" kern="1200" dirty="0"/>
            <a:t>damage compensation</a:t>
          </a:r>
          <a:endParaRPr lang="en-US" sz="2000" kern="1200" dirty="0"/>
        </a:p>
      </dsp:txBody>
      <dsp:txXfrm>
        <a:off x="3612244" y="368373"/>
        <a:ext cx="1640551" cy="984331"/>
      </dsp:txXfrm>
    </dsp:sp>
    <dsp:sp modelId="{5E62E779-1D50-4D6C-9B6E-9C9A5BE480EC}">
      <dsp:nvSpPr>
        <dsp:cNvPr id="0" name=""/>
        <dsp:cNvSpPr/>
      </dsp:nvSpPr>
      <dsp:spPr>
        <a:xfrm>
          <a:off x="5416851" y="368373"/>
          <a:ext cx="1640551" cy="984331"/>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i="0" kern="1200" dirty="0"/>
            <a:t>salary reduction</a:t>
          </a:r>
          <a:endParaRPr lang="en-US" sz="2000" i="1" kern="1200" dirty="0"/>
        </a:p>
      </dsp:txBody>
      <dsp:txXfrm>
        <a:off x="5416851" y="368373"/>
        <a:ext cx="1640551" cy="984331"/>
      </dsp:txXfrm>
    </dsp:sp>
    <dsp:sp modelId="{B7523BBE-520D-4082-B733-121A1B558DF4}">
      <dsp:nvSpPr>
        <dsp:cNvPr id="0" name=""/>
        <dsp:cNvSpPr/>
      </dsp:nvSpPr>
      <dsp:spPr>
        <a:xfrm>
          <a:off x="7221458" y="368373"/>
          <a:ext cx="1640551" cy="98433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i="0" kern="1200" dirty="0"/>
            <a:t>termination of employment.</a:t>
          </a:r>
          <a:endParaRPr lang="en-US" sz="2000" i="1" kern="1200" dirty="0"/>
        </a:p>
      </dsp:txBody>
      <dsp:txXfrm>
        <a:off x="7221458" y="368373"/>
        <a:ext cx="1640551" cy="9843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4CB368-0A83-4993-8E1A-BFAFD4DC5399}">
      <dsp:nvSpPr>
        <dsp:cNvPr id="0" name=""/>
        <dsp:cNvSpPr/>
      </dsp:nvSpPr>
      <dsp:spPr>
        <a:xfrm rot="16200000">
          <a:off x="-74704" y="75455"/>
          <a:ext cx="2105025" cy="1954113"/>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take on work opportunities</a:t>
          </a:r>
          <a:endParaRPr lang="en-US" sz="2000" kern="1200" dirty="0"/>
        </a:p>
      </dsp:txBody>
      <dsp:txXfrm rot="5400000">
        <a:off x="752" y="421004"/>
        <a:ext cx="1954113" cy="1263015"/>
      </dsp:txXfrm>
    </dsp:sp>
    <dsp:sp modelId="{9CDF91A5-9DA9-42E0-B70F-6134B83FD4FC}">
      <dsp:nvSpPr>
        <dsp:cNvPr id="0" name=""/>
        <dsp:cNvSpPr/>
      </dsp:nvSpPr>
      <dsp:spPr>
        <a:xfrm rot="16200000">
          <a:off x="2025967" y="75455"/>
          <a:ext cx="2105025" cy="1954113"/>
        </a:xfrm>
        <a:prstGeom prst="flowChartManualOperati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enjoy favourable work conditions</a:t>
          </a:r>
          <a:endParaRPr lang="en-US" sz="2000" kern="1200" dirty="0"/>
        </a:p>
      </dsp:txBody>
      <dsp:txXfrm rot="5400000">
        <a:off x="2101423" y="421004"/>
        <a:ext cx="1954113" cy="1263015"/>
      </dsp:txXfrm>
    </dsp:sp>
    <dsp:sp modelId="{4A665395-07C5-42F8-B834-FD9985A21CB8}">
      <dsp:nvSpPr>
        <dsp:cNvPr id="0" name=""/>
        <dsp:cNvSpPr/>
      </dsp:nvSpPr>
      <dsp:spPr>
        <a:xfrm rot="16200000">
          <a:off x="4126639" y="75455"/>
          <a:ext cx="2105025" cy="1954113"/>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work safely.</a:t>
          </a:r>
          <a:endParaRPr lang="en-US" sz="2000" kern="1200" dirty="0"/>
        </a:p>
      </dsp:txBody>
      <dsp:txXfrm rot="5400000">
        <a:off x="4202095" y="421004"/>
        <a:ext cx="1954113" cy="1263015"/>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8AA1A2-5ABD-4EF4-B92D-153CAEACE82A}">
      <dsp:nvSpPr>
        <dsp:cNvPr id="0" name=""/>
        <dsp:cNvSpPr/>
      </dsp:nvSpPr>
      <dsp:spPr>
        <a:xfrm>
          <a:off x="380601" y="668"/>
          <a:ext cx="1906356" cy="114381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PH" sz="2000" kern="1200" dirty="0"/>
            <a:t>Cruel treatment</a:t>
          </a:r>
          <a:endParaRPr lang="en-AU" sz="2000" kern="1200" dirty="0"/>
        </a:p>
      </dsp:txBody>
      <dsp:txXfrm>
        <a:off x="380601" y="668"/>
        <a:ext cx="1906356" cy="1143813"/>
      </dsp:txXfrm>
    </dsp:sp>
    <dsp:sp modelId="{492A1397-90A3-48C4-8B4E-CE65A97F148E}">
      <dsp:nvSpPr>
        <dsp:cNvPr id="0" name=""/>
        <dsp:cNvSpPr/>
      </dsp:nvSpPr>
      <dsp:spPr>
        <a:xfrm>
          <a:off x="2477592" y="668"/>
          <a:ext cx="1906356" cy="1143813"/>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PH" sz="2000" kern="1200" dirty="0"/>
            <a:t>Abuse</a:t>
          </a:r>
        </a:p>
      </dsp:txBody>
      <dsp:txXfrm>
        <a:off x="2477592" y="668"/>
        <a:ext cx="1906356" cy="1143813"/>
      </dsp:txXfrm>
    </dsp:sp>
    <dsp:sp modelId="{59B9D591-B755-494D-A342-777CAB957EF9}">
      <dsp:nvSpPr>
        <dsp:cNvPr id="0" name=""/>
        <dsp:cNvSpPr/>
      </dsp:nvSpPr>
      <dsp:spPr>
        <a:xfrm>
          <a:off x="4574584" y="668"/>
          <a:ext cx="1906356" cy="114381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PH" sz="2000" kern="1200" dirty="0"/>
            <a:t>Violence</a:t>
          </a:r>
        </a:p>
      </dsp:txBody>
      <dsp:txXfrm>
        <a:off x="4574584" y="668"/>
        <a:ext cx="1906356" cy="114381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8AA1A2-5ABD-4EF4-B92D-153CAEACE82A}">
      <dsp:nvSpPr>
        <dsp:cNvPr id="0" name=""/>
        <dsp:cNvSpPr/>
      </dsp:nvSpPr>
      <dsp:spPr>
        <a:xfrm>
          <a:off x="380601" y="668"/>
          <a:ext cx="1906356" cy="114381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PH" sz="2000" kern="1200" dirty="0"/>
            <a:t>socio-emotional wellbeing</a:t>
          </a:r>
          <a:endParaRPr lang="en-AU" sz="2000" kern="1200" dirty="0"/>
        </a:p>
      </dsp:txBody>
      <dsp:txXfrm>
        <a:off x="380601" y="668"/>
        <a:ext cx="1906356" cy="1143813"/>
      </dsp:txXfrm>
    </dsp:sp>
    <dsp:sp modelId="{9BF8545F-202A-47C0-BA45-6F80EB9F9247}">
      <dsp:nvSpPr>
        <dsp:cNvPr id="0" name=""/>
        <dsp:cNvSpPr/>
      </dsp:nvSpPr>
      <dsp:spPr>
        <a:xfrm>
          <a:off x="2477592" y="668"/>
          <a:ext cx="1906356" cy="1143813"/>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PH" sz="2000" kern="1200" dirty="0"/>
            <a:t>physical condition</a:t>
          </a:r>
        </a:p>
      </dsp:txBody>
      <dsp:txXfrm>
        <a:off x="2477592" y="668"/>
        <a:ext cx="1906356" cy="1143813"/>
      </dsp:txXfrm>
    </dsp:sp>
    <dsp:sp modelId="{80AF87CE-61D8-4087-8D90-77B429C93662}">
      <dsp:nvSpPr>
        <dsp:cNvPr id="0" name=""/>
        <dsp:cNvSpPr/>
      </dsp:nvSpPr>
      <dsp:spPr>
        <a:xfrm>
          <a:off x="4574584" y="668"/>
          <a:ext cx="1906356" cy="114381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PH" sz="2000" kern="1200" dirty="0"/>
            <a:t>psychological welfare.</a:t>
          </a:r>
        </a:p>
      </dsp:txBody>
      <dsp:txXfrm>
        <a:off x="4574584" y="668"/>
        <a:ext cx="1906356" cy="1143813"/>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B6E33A-9EE3-4870-BC22-235203B49D37}">
      <dsp:nvSpPr>
        <dsp:cNvPr id="0" name=""/>
        <dsp:cNvSpPr/>
      </dsp:nvSpPr>
      <dsp:spPr>
        <a:xfrm>
          <a:off x="-3296449" y="-507094"/>
          <a:ext cx="3931020" cy="3931020"/>
        </a:xfrm>
        <a:prstGeom prst="blockArc">
          <a:avLst>
            <a:gd name="adj1" fmla="val 18900000"/>
            <a:gd name="adj2" fmla="val 2700000"/>
            <a:gd name="adj3" fmla="val 549"/>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72FCC7-21F1-4514-9E1A-A3CE2371C523}">
      <dsp:nvSpPr>
        <dsp:cNvPr id="0" name=""/>
        <dsp:cNvSpPr/>
      </dsp:nvSpPr>
      <dsp:spPr>
        <a:xfrm>
          <a:off x="332785" y="224245"/>
          <a:ext cx="7758145" cy="44872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6176"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b="0" i="0" kern="1200" dirty="0"/>
            <a:t>industry standards are not met</a:t>
          </a:r>
          <a:endParaRPr lang="en-AU" sz="2000" b="0" kern="1200" dirty="0"/>
        </a:p>
      </dsp:txBody>
      <dsp:txXfrm>
        <a:off x="332785" y="224245"/>
        <a:ext cx="7758145" cy="448725"/>
      </dsp:txXfrm>
    </dsp:sp>
    <dsp:sp modelId="{9A5833A8-10DC-4A53-9E3E-881F2E7D08DE}">
      <dsp:nvSpPr>
        <dsp:cNvPr id="0" name=""/>
        <dsp:cNvSpPr/>
      </dsp:nvSpPr>
      <dsp:spPr>
        <a:xfrm>
          <a:off x="52332" y="168155"/>
          <a:ext cx="560906" cy="560906"/>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E8D5C8-AAAF-401D-935F-4CE645CD4DB6}">
      <dsp:nvSpPr>
        <dsp:cNvPr id="0" name=""/>
        <dsp:cNvSpPr/>
      </dsp:nvSpPr>
      <dsp:spPr>
        <a:xfrm>
          <a:off x="590050" y="897450"/>
          <a:ext cx="7500881" cy="448725"/>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6176"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b="0" i="0" kern="1200" dirty="0"/>
            <a:t>clients do not have adequate care and service</a:t>
          </a:r>
          <a:endParaRPr lang="en-PH" sz="2000" b="0" i="1" kern="1200" dirty="0"/>
        </a:p>
      </dsp:txBody>
      <dsp:txXfrm>
        <a:off x="590050" y="897450"/>
        <a:ext cx="7500881" cy="448725"/>
      </dsp:txXfrm>
    </dsp:sp>
    <dsp:sp modelId="{81ED17F4-3BA6-45E4-97A8-496B76373FE7}">
      <dsp:nvSpPr>
        <dsp:cNvPr id="0" name=""/>
        <dsp:cNvSpPr/>
      </dsp:nvSpPr>
      <dsp:spPr>
        <a:xfrm>
          <a:off x="309597" y="841359"/>
          <a:ext cx="560906" cy="560906"/>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CFAE9A-E1A0-49E4-898B-0E215FB05D7E}">
      <dsp:nvSpPr>
        <dsp:cNvPr id="0" name=""/>
        <dsp:cNvSpPr/>
      </dsp:nvSpPr>
      <dsp:spPr>
        <a:xfrm>
          <a:off x="590050" y="1570655"/>
          <a:ext cx="7500881" cy="448725"/>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6176"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b="0" i="0" kern="1200" dirty="0"/>
            <a:t>improper management of the workplace</a:t>
          </a:r>
          <a:endParaRPr lang="en-PH" sz="2000" b="0" i="1" kern="1200" dirty="0"/>
        </a:p>
      </dsp:txBody>
      <dsp:txXfrm>
        <a:off x="590050" y="1570655"/>
        <a:ext cx="7500881" cy="448725"/>
      </dsp:txXfrm>
    </dsp:sp>
    <dsp:sp modelId="{37D3FD2E-35F7-41A1-B67F-318DCB3902A5}">
      <dsp:nvSpPr>
        <dsp:cNvPr id="0" name=""/>
        <dsp:cNvSpPr/>
      </dsp:nvSpPr>
      <dsp:spPr>
        <a:xfrm>
          <a:off x="309597" y="1514564"/>
          <a:ext cx="560906" cy="560906"/>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BA10B2-352F-45B7-A02C-6BC326EDDE65}">
      <dsp:nvSpPr>
        <dsp:cNvPr id="0" name=""/>
        <dsp:cNvSpPr/>
      </dsp:nvSpPr>
      <dsp:spPr>
        <a:xfrm>
          <a:off x="332785" y="2243859"/>
          <a:ext cx="7758145" cy="44872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6176" tIns="50800" rIns="50800" bIns="50800" numCol="1" spcCol="1270" anchor="ctr" anchorCtr="0">
          <a:noAutofit/>
        </a:bodyPr>
        <a:lstStyle/>
        <a:p>
          <a:pPr marL="0" lvl="0" indent="0" algn="l" defTabSz="889000">
            <a:lnSpc>
              <a:spcPct val="90000"/>
            </a:lnSpc>
            <a:spcBef>
              <a:spcPct val="0"/>
            </a:spcBef>
            <a:spcAft>
              <a:spcPct val="35000"/>
            </a:spcAft>
            <a:buNone/>
          </a:pPr>
          <a:r>
            <a:rPr lang="en-PH" sz="2000" b="0" kern="1200" dirty="0"/>
            <a:t>there are no systems for accountability and continuous </a:t>
          </a:r>
          <a:r>
            <a:rPr lang="en-PH" sz="2000" b="0" u="none" kern="1200" dirty="0"/>
            <a:t>improvement.</a:t>
          </a:r>
          <a:endParaRPr lang="en-AU" sz="2000" b="0" u="none" kern="1200" dirty="0"/>
        </a:p>
      </dsp:txBody>
      <dsp:txXfrm>
        <a:off x="332785" y="2243859"/>
        <a:ext cx="7758145" cy="448725"/>
      </dsp:txXfrm>
    </dsp:sp>
    <dsp:sp modelId="{08DEBF4A-56D1-40CE-B6BC-27E9CBDD1D2A}">
      <dsp:nvSpPr>
        <dsp:cNvPr id="0" name=""/>
        <dsp:cNvSpPr/>
      </dsp:nvSpPr>
      <dsp:spPr>
        <a:xfrm>
          <a:off x="52332" y="2187769"/>
          <a:ext cx="560906" cy="560906"/>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9816D-8EA3-4654-9DC3-1149AB1DA5EF}">
      <dsp:nvSpPr>
        <dsp:cNvPr id="0" name=""/>
        <dsp:cNvSpPr/>
      </dsp:nvSpPr>
      <dsp:spPr>
        <a:xfrm>
          <a:off x="143573" y="1773"/>
          <a:ext cx="1961316" cy="117678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i="0" kern="1200" dirty="0"/>
            <a:t>disciplinary action</a:t>
          </a:r>
          <a:endParaRPr lang="en-AU" sz="2000" kern="1200" dirty="0"/>
        </a:p>
      </dsp:txBody>
      <dsp:txXfrm>
        <a:off x="143573" y="1773"/>
        <a:ext cx="1961316" cy="1176789"/>
      </dsp:txXfrm>
    </dsp:sp>
    <dsp:sp modelId="{B3277FB3-0985-4755-9244-D9CF2F49D23C}">
      <dsp:nvSpPr>
        <dsp:cNvPr id="0" name=""/>
        <dsp:cNvSpPr/>
      </dsp:nvSpPr>
      <dsp:spPr>
        <a:xfrm>
          <a:off x="2301021" y="1773"/>
          <a:ext cx="1961316" cy="1176789"/>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i="0" kern="1200" dirty="0"/>
            <a:t>reprimand</a:t>
          </a:r>
          <a:endParaRPr lang="en-PH" sz="2000" i="1" kern="1200" dirty="0"/>
        </a:p>
      </dsp:txBody>
      <dsp:txXfrm>
        <a:off x="2301021" y="1773"/>
        <a:ext cx="1961316" cy="1176789"/>
      </dsp:txXfrm>
    </dsp:sp>
    <dsp:sp modelId="{E71996E2-0CD2-4E19-BFBC-547D2E51D2BE}">
      <dsp:nvSpPr>
        <dsp:cNvPr id="0" name=""/>
        <dsp:cNvSpPr/>
      </dsp:nvSpPr>
      <dsp:spPr>
        <a:xfrm>
          <a:off x="4458469" y="1773"/>
          <a:ext cx="1961316" cy="1176789"/>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i="0" kern="1200" dirty="0"/>
            <a:t>performance training and management</a:t>
          </a:r>
          <a:endParaRPr lang="en-PH" sz="2000" i="1" kern="1200" dirty="0"/>
        </a:p>
      </dsp:txBody>
      <dsp:txXfrm>
        <a:off x="4458469" y="1773"/>
        <a:ext cx="1961316" cy="1176789"/>
      </dsp:txXfrm>
    </dsp:sp>
    <dsp:sp modelId="{18A6D4FC-4177-4F5D-81C7-5FEB90B2AD89}">
      <dsp:nvSpPr>
        <dsp:cNvPr id="0" name=""/>
        <dsp:cNvSpPr/>
      </dsp:nvSpPr>
      <dsp:spPr>
        <a:xfrm>
          <a:off x="1222297" y="1374694"/>
          <a:ext cx="1961316" cy="1176789"/>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i="0" kern="1200" dirty="0"/>
            <a:t>harm to client</a:t>
          </a:r>
          <a:endParaRPr lang="en-PH" sz="2000" i="1" kern="1200" dirty="0"/>
        </a:p>
      </dsp:txBody>
      <dsp:txXfrm>
        <a:off x="1222297" y="1374694"/>
        <a:ext cx="1961316" cy="1176789"/>
      </dsp:txXfrm>
    </dsp:sp>
    <dsp:sp modelId="{5E67546F-8449-43E6-8DFF-6FA5BDFE82C3}">
      <dsp:nvSpPr>
        <dsp:cNvPr id="0" name=""/>
        <dsp:cNvSpPr/>
      </dsp:nvSpPr>
      <dsp:spPr>
        <a:xfrm>
          <a:off x="3379745" y="1374694"/>
          <a:ext cx="1961316" cy="117678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i="0" u="none" kern="1200" dirty="0"/>
            <a:t>legal action against you or your employer.</a:t>
          </a:r>
          <a:endParaRPr lang="en-PH" sz="2000" i="1" u="none" kern="1200" dirty="0"/>
        </a:p>
      </dsp:txBody>
      <dsp:txXfrm>
        <a:off x="3379745" y="1374694"/>
        <a:ext cx="1961316" cy="1176789"/>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81B21A-3501-4905-A0A4-BF14EF112805}">
      <dsp:nvSpPr>
        <dsp:cNvPr id="0" name=""/>
        <dsp:cNvSpPr/>
      </dsp:nvSpPr>
      <dsp:spPr>
        <a:xfrm rot="16200000">
          <a:off x="19214" y="-18399"/>
          <a:ext cx="2082018" cy="2118816"/>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unlawful dismissal</a:t>
          </a:r>
        </a:p>
      </dsp:txBody>
      <dsp:txXfrm rot="5400000">
        <a:off x="815" y="416404"/>
        <a:ext cx="2118816" cy="1249210"/>
      </dsp:txXfrm>
    </dsp:sp>
    <dsp:sp modelId="{BCBCB41D-EB65-462F-8757-0A5B52AF40EC}">
      <dsp:nvSpPr>
        <dsp:cNvPr id="0" name=""/>
        <dsp:cNvSpPr/>
      </dsp:nvSpPr>
      <dsp:spPr>
        <a:xfrm rot="16200000">
          <a:off x="2296942" y="-18399"/>
          <a:ext cx="2082018" cy="2118816"/>
        </a:xfrm>
        <a:prstGeom prst="flowChartManualOperati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not receiving compensation for overtime</a:t>
          </a:r>
          <a:endParaRPr lang="en-PH" sz="2000" kern="1200" dirty="0"/>
        </a:p>
      </dsp:txBody>
      <dsp:txXfrm rot="5400000">
        <a:off x="2278543" y="416404"/>
        <a:ext cx="2118816" cy="1249210"/>
      </dsp:txXfrm>
    </dsp:sp>
    <dsp:sp modelId="{3C2CBEB9-49E9-46E4-A8DE-90140934764A}">
      <dsp:nvSpPr>
        <dsp:cNvPr id="0" name=""/>
        <dsp:cNvSpPr/>
      </dsp:nvSpPr>
      <dsp:spPr>
        <a:xfrm rot="16200000">
          <a:off x="4574669" y="-18399"/>
          <a:ext cx="2082018" cy="2118816"/>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AU" sz="2000" kern="1200" dirty="0"/>
            <a:t>not processing employee grievances.</a:t>
          </a:r>
        </a:p>
      </dsp:txBody>
      <dsp:txXfrm rot="5400000">
        <a:off x="4556270" y="416404"/>
        <a:ext cx="2118816" cy="124921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E8FF10-045F-4CE6-8B7C-B983E80D9C96}">
      <dsp:nvSpPr>
        <dsp:cNvPr id="0" name=""/>
        <dsp:cNvSpPr/>
      </dsp:nvSpPr>
      <dsp:spPr>
        <a:xfrm>
          <a:off x="541962" y="883"/>
          <a:ext cx="1807658" cy="10845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financial</a:t>
          </a:r>
          <a:endParaRPr lang="en-US" sz="2000" kern="1200" dirty="0"/>
        </a:p>
      </dsp:txBody>
      <dsp:txXfrm>
        <a:off x="541962" y="883"/>
        <a:ext cx="1807658" cy="1084594"/>
      </dsp:txXfrm>
    </dsp:sp>
    <dsp:sp modelId="{8CD736A4-D17F-403B-A747-772667F4C8D8}">
      <dsp:nvSpPr>
        <dsp:cNvPr id="0" name=""/>
        <dsp:cNvSpPr/>
      </dsp:nvSpPr>
      <dsp:spPr>
        <a:xfrm>
          <a:off x="2530385" y="883"/>
          <a:ext cx="1807658" cy="1084594"/>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psychological</a:t>
          </a:r>
          <a:endParaRPr lang="en-US" sz="2000" kern="1200" dirty="0"/>
        </a:p>
      </dsp:txBody>
      <dsp:txXfrm>
        <a:off x="2530385" y="883"/>
        <a:ext cx="1807658" cy="1084594"/>
      </dsp:txXfrm>
    </dsp:sp>
    <dsp:sp modelId="{6AB5E0C6-731C-4947-A2CF-313C7A2B0200}">
      <dsp:nvSpPr>
        <dsp:cNvPr id="0" name=""/>
        <dsp:cNvSpPr/>
      </dsp:nvSpPr>
      <dsp:spPr>
        <a:xfrm>
          <a:off x="4518809" y="883"/>
          <a:ext cx="1807658" cy="1084594"/>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physical</a:t>
          </a:r>
          <a:endParaRPr lang="en-US" sz="2000" kern="1200" dirty="0"/>
        </a:p>
      </dsp:txBody>
      <dsp:txXfrm>
        <a:off x="4518809" y="883"/>
        <a:ext cx="1807658" cy="1084594"/>
      </dsp:txXfrm>
    </dsp:sp>
    <dsp:sp modelId="{806619E8-9605-406F-93E5-C047395A343A}">
      <dsp:nvSpPr>
        <dsp:cNvPr id="0" name=""/>
        <dsp:cNvSpPr/>
      </dsp:nvSpPr>
      <dsp:spPr>
        <a:xfrm>
          <a:off x="1536174" y="1266244"/>
          <a:ext cx="1807658" cy="1084594"/>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sexual</a:t>
          </a:r>
          <a:endParaRPr lang="en-US" sz="2000" kern="1200" dirty="0"/>
        </a:p>
      </dsp:txBody>
      <dsp:txXfrm>
        <a:off x="1536174" y="1266244"/>
        <a:ext cx="1807658" cy="1084594"/>
      </dsp:txXfrm>
    </dsp:sp>
    <dsp:sp modelId="{5726CB59-5D76-469E-A81C-612EB07B9285}">
      <dsp:nvSpPr>
        <dsp:cNvPr id="0" name=""/>
        <dsp:cNvSpPr/>
      </dsp:nvSpPr>
      <dsp:spPr>
        <a:xfrm>
          <a:off x="3524597" y="1266244"/>
          <a:ext cx="1807658" cy="108459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systemic.</a:t>
          </a:r>
          <a:endParaRPr lang="en-US" sz="2000" kern="1200" dirty="0"/>
        </a:p>
      </dsp:txBody>
      <dsp:txXfrm>
        <a:off x="3524597" y="1266244"/>
        <a:ext cx="1807658" cy="1084594"/>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B25C9-59B7-4C9A-BDC3-5E82C6DBCC72}">
      <dsp:nvSpPr>
        <dsp:cNvPr id="0" name=""/>
        <dsp:cNvSpPr/>
      </dsp:nvSpPr>
      <dsp:spPr>
        <a:xfrm>
          <a:off x="-2893099" y="-445775"/>
          <a:ext cx="3451870" cy="3451870"/>
        </a:xfrm>
        <a:prstGeom prst="blockArc">
          <a:avLst>
            <a:gd name="adj1" fmla="val 18900000"/>
            <a:gd name="adj2" fmla="val 2700000"/>
            <a:gd name="adj3" fmla="val 62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44081E-3BF0-4178-873B-D97F7DCB68DF}">
      <dsp:nvSpPr>
        <dsp:cNvPr id="0" name=""/>
        <dsp:cNvSpPr/>
      </dsp:nvSpPr>
      <dsp:spPr>
        <a:xfrm>
          <a:off x="359267" y="256032"/>
          <a:ext cx="6116384" cy="51206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5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u="none" kern="1200" dirty="0"/>
            <a:t>informing someone of the situation</a:t>
          </a:r>
        </a:p>
      </dsp:txBody>
      <dsp:txXfrm>
        <a:off x="359267" y="256032"/>
        <a:ext cx="6116384" cy="512064"/>
      </dsp:txXfrm>
    </dsp:sp>
    <dsp:sp modelId="{7B0A0335-14F3-4793-86C7-AB7EFB9C0BD9}">
      <dsp:nvSpPr>
        <dsp:cNvPr id="0" name=""/>
        <dsp:cNvSpPr/>
      </dsp:nvSpPr>
      <dsp:spPr>
        <a:xfrm>
          <a:off x="39227" y="192024"/>
          <a:ext cx="640080" cy="640080"/>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9E64FA-7ED5-412D-A962-65CDE8D1C7A5}">
      <dsp:nvSpPr>
        <dsp:cNvPr id="0" name=""/>
        <dsp:cNvSpPr/>
      </dsp:nvSpPr>
      <dsp:spPr>
        <a:xfrm>
          <a:off x="545402" y="1024128"/>
          <a:ext cx="5930248" cy="512064"/>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5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u="none" kern="1200" dirty="0"/>
            <a:t>documenting the abuse</a:t>
          </a:r>
          <a:endParaRPr lang="en-PH" sz="2000" u="none" kern="1200" dirty="0"/>
        </a:p>
      </dsp:txBody>
      <dsp:txXfrm>
        <a:off x="545402" y="1024128"/>
        <a:ext cx="5930248" cy="512064"/>
      </dsp:txXfrm>
    </dsp:sp>
    <dsp:sp modelId="{DC106DB1-45A1-4D1D-A5D6-712650EB9A1D}">
      <dsp:nvSpPr>
        <dsp:cNvPr id="0" name=""/>
        <dsp:cNvSpPr/>
      </dsp:nvSpPr>
      <dsp:spPr>
        <a:xfrm>
          <a:off x="225362" y="960120"/>
          <a:ext cx="640080" cy="640080"/>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1A7738-5244-45FE-96BA-D0DD571B1543}">
      <dsp:nvSpPr>
        <dsp:cNvPr id="0" name=""/>
        <dsp:cNvSpPr/>
      </dsp:nvSpPr>
      <dsp:spPr>
        <a:xfrm>
          <a:off x="359267" y="1792224"/>
          <a:ext cx="6116384" cy="51206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5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u="none" kern="1200" dirty="0"/>
            <a:t>filing a report to the appropriate authority.</a:t>
          </a:r>
          <a:endParaRPr lang="en-PH" sz="2000" u="none" kern="1200" dirty="0"/>
        </a:p>
      </dsp:txBody>
      <dsp:txXfrm>
        <a:off x="359267" y="1792224"/>
        <a:ext cx="6116384" cy="512064"/>
      </dsp:txXfrm>
    </dsp:sp>
    <dsp:sp modelId="{017AD46B-AF57-43C8-A615-911928944497}">
      <dsp:nvSpPr>
        <dsp:cNvPr id="0" name=""/>
        <dsp:cNvSpPr/>
      </dsp:nvSpPr>
      <dsp:spPr>
        <a:xfrm>
          <a:off x="39227" y="1728216"/>
          <a:ext cx="640080" cy="640080"/>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AC3317-9792-4A34-9EDC-CA022F3DB35B}">
      <dsp:nvSpPr>
        <dsp:cNvPr id="0" name=""/>
        <dsp:cNvSpPr/>
      </dsp:nvSpPr>
      <dsp:spPr>
        <a:xfrm>
          <a:off x="0" y="36401"/>
          <a:ext cx="6635262" cy="5054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reviewing the contract or policies </a:t>
          </a:r>
          <a:endParaRPr lang="en-US" sz="2000" kern="1200" dirty="0"/>
        </a:p>
      </dsp:txBody>
      <dsp:txXfrm>
        <a:off x="24674" y="61075"/>
        <a:ext cx="6585914" cy="456092"/>
      </dsp:txXfrm>
    </dsp:sp>
    <dsp:sp modelId="{842C8416-01B5-4AE1-BFD8-1CFF49F51DC5}">
      <dsp:nvSpPr>
        <dsp:cNvPr id="0" name=""/>
        <dsp:cNvSpPr/>
      </dsp:nvSpPr>
      <dsp:spPr>
        <a:xfrm>
          <a:off x="0" y="619601"/>
          <a:ext cx="6635262" cy="50544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filing a complaint or report </a:t>
          </a:r>
          <a:endParaRPr lang="en-US" sz="2000" kern="1200" dirty="0"/>
        </a:p>
      </dsp:txBody>
      <dsp:txXfrm>
        <a:off x="24674" y="644275"/>
        <a:ext cx="6585914" cy="456092"/>
      </dsp:txXfrm>
    </dsp:sp>
    <dsp:sp modelId="{20C84C60-4B48-4A22-B0E9-99C329057980}">
      <dsp:nvSpPr>
        <dsp:cNvPr id="0" name=""/>
        <dsp:cNvSpPr/>
      </dsp:nvSpPr>
      <dsp:spPr>
        <a:xfrm>
          <a:off x="0" y="1202802"/>
          <a:ext cx="6635262" cy="50544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consulting with a lawyer </a:t>
          </a:r>
          <a:endParaRPr lang="en-US" sz="2000" kern="1200" dirty="0"/>
        </a:p>
      </dsp:txBody>
      <dsp:txXfrm>
        <a:off x="24674" y="1227476"/>
        <a:ext cx="6585914" cy="456092"/>
      </dsp:txXfrm>
    </dsp:sp>
    <dsp:sp modelId="{745475EC-682F-499D-BF4F-264A82DF417F}">
      <dsp:nvSpPr>
        <dsp:cNvPr id="0" name=""/>
        <dsp:cNvSpPr/>
      </dsp:nvSpPr>
      <dsp:spPr>
        <a:xfrm>
          <a:off x="0" y="1786002"/>
          <a:ext cx="6635262" cy="50544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resolving the issue through ADR</a:t>
          </a:r>
          <a:endParaRPr lang="en-US" sz="2000" kern="1200" dirty="0"/>
        </a:p>
      </dsp:txBody>
      <dsp:txXfrm>
        <a:off x="24674" y="1810676"/>
        <a:ext cx="6585914" cy="456092"/>
      </dsp:txXfrm>
    </dsp:sp>
    <dsp:sp modelId="{4EC388F7-F22C-4362-B83A-96FD73C1E205}">
      <dsp:nvSpPr>
        <dsp:cNvPr id="0" name=""/>
        <dsp:cNvSpPr/>
      </dsp:nvSpPr>
      <dsp:spPr>
        <a:xfrm>
          <a:off x="0" y="2369202"/>
          <a:ext cx="6635262" cy="5054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resolving the issue by litigation. </a:t>
          </a:r>
          <a:endParaRPr lang="en-US" sz="2200" kern="1200" dirty="0"/>
        </a:p>
      </dsp:txBody>
      <dsp:txXfrm>
        <a:off x="24674" y="2393876"/>
        <a:ext cx="6585914" cy="4560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CBA38-CBB5-4086-92FD-C81BF4BBB3B5}">
      <dsp:nvSpPr>
        <dsp:cNvPr id="0" name=""/>
        <dsp:cNvSpPr/>
      </dsp:nvSpPr>
      <dsp:spPr>
        <a:xfrm>
          <a:off x="3495" y="423102"/>
          <a:ext cx="1892379" cy="113542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equal opportunity</a:t>
          </a:r>
          <a:endParaRPr lang="en-US" sz="2000" kern="1200" dirty="0"/>
        </a:p>
      </dsp:txBody>
      <dsp:txXfrm>
        <a:off x="3495" y="423102"/>
        <a:ext cx="1892379" cy="1135427"/>
      </dsp:txXfrm>
    </dsp:sp>
    <dsp:sp modelId="{03CD825F-21EF-45E8-90F3-5371B81F210A}">
      <dsp:nvSpPr>
        <dsp:cNvPr id="0" name=""/>
        <dsp:cNvSpPr/>
      </dsp:nvSpPr>
      <dsp:spPr>
        <a:xfrm>
          <a:off x="2085112" y="423102"/>
          <a:ext cx="1892379" cy="1135427"/>
        </a:xfrm>
        <a:prstGeom prst="rect">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vocational and training programs</a:t>
          </a:r>
          <a:endParaRPr lang="en-PH" sz="2000" kern="1200" dirty="0"/>
        </a:p>
      </dsp:txBody>
      <dsp:txXfrm>
        <a:off x="2085112" y="423102"/>
        <a:ext cx="1892379" cy="1135427"/>
      </dsp:txXfrm>
    </dsp:sp>
    <dsp:sp modelId="{9C1A0376-0502-41D7-9D7E-7829FFCB8FA3}">
      <dsp:nvSpPr>
        <dsp:cNvPr id="0" name=""/>
        <dsp:cNvSpPr/>
      </dsp:nvSpPr>
      <dsp:spPr>
        <a:xfrm>
          <a:off x="4166730" y="423102"/>
          <a:ext cx="1892379" cy="1135427"/>
        </a:xfrm>
        <a:prstGeom prst="rect">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remuneration</a:t>
          </a:r>
          <a:endParaRPr lang="en-PH" sz="2000" kern="1200" dirty="0"/>
        </a:p>
      </dsp:txBody>
      <dsp:txXfrm>
        <a:off x="4166730" y="423102"/>
        <a:ext cx="1892379" cy="1135427"/>
      </dsp:txXfrm>
    </dsp:sp>
    <dsp:sp modelId="{55E69891-3E85-49F6-AC98-5C81583A517D}">
      <dsp:nvSpPr>
        <dsp:cNvPr id="0" name=""/>
        <dsp:cNvSpPr/>
      </dsp:nvSpPr>
      <dsp:spPr>
        <a:xfrm>
          <a:off x="6248347" y="423102"/>
          <a:ext cx="1892379" cy="1135427"/>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safe and healthy working conditions</a:t>
          </a:r>
          <a:endParaRPr lang="en-PH" sz="2000" kern="1200" dirty="0"/>
        </a:p>
      </dsp:txBody>
      <dsp:txXfrm>
        <a:off x="6248347" y="423102"/>
        <a:ext cx="1892379" cy="1135427"/>
      </dsp:txXfrm>
    </dsp:sp>
    <dsp:sp modelId="{1955B8DA-9BF3-4125-A9D6-0989377E29A2}">
      <dsp:nvSpPr>
        <dsp:cNvPr id="0" name=""/>
        <dsp:cNvSpPr/>
      </dsp:nvSpPr>
      <dsp:spPr>
        <a:xfrm>
          <a:off x="8329965" y="423102"/>
          <a:ext cx="1892379" cy="1135427"/>
        </a:xfrm>
        <a:prstGeom prst="rect">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promotion and advancement at work</a:t>
          </a:r>
          <a:endParaRPr lang="en-PH" sz="2000" kern="1200" dirty="0"/>
        </a:p>
      </dsp:txBody>
      <dsp:txXfrm>
        <a:off x="8329965" y="423102"/>
        <a:ext cx="1892379" cy="1135427"/>
      </dsp:txXfrm>
    </dsp:sp>
    <dsp:sp modelId="{A64B708C-C864-45E8-87EF-923E91736E8C}">
      <dsp:nvSpPr>
        <dsp:cNvPr id="0" name=""/>
        <dsp:cNvSpPr/>
      </dsp:nvSpPr>
      <dsp:spPr>
        <a:xfrm>
          <a:off x="3495" y="1747767"/>
          <a:ext cx="1892379" cy="1135427"/>
        </a:xfrm>
        <a:prstGeom prst="rect">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rest and leisure</a:t>
          </a:r>
          <a:endParaRPr lang="en-PH" sz="2000" kern="1200" dirty="0"/>
        </a:p>
      </dsp:txBody>
      <dsp:txXfrm>
        <a:off x="3495" y="1747767"/>
        <a:ext cx="1892379" cy="1135427"/>
      </dsp:txXfrm>
    </dsp:sp>
    <dsp:sp modelId="{CDCA91AB-CECB-4634-A7F8-96A190E6E87F}">
      <dsp:nvSpPr>
        <dsp:cNvPr id="0" name=""/>
        <dsp:cNvSpPr/>
      </dsp:nvSpPr>
      <dsp:spPr>
        <a:xfrm>
          <a:off x="2085112" y="1747767"/>
          <a:ext cx="1892379" cy="1135427"/>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hours of work</a:t>
          </a:r>
          <a:endParaRPr lang="en-PH" sz="2000" kern="1200" dirty="0"/>
        </a:p>
      </dsp:txBody>
      <dsp:txXfrm>
        <a:off x="2085112" y="1747767"/>
        <a:ext cx="1892379" cy="1135427"/>
      </dsp:txXfrm>
    </dsp:sp>
    <dsp:sp modelId="{7E541102-77A5-4B03-B8E4-7D8721D7DEA1}">
      <dsp:nvSpPr>
        <dsp:cNvPr id="0" name=""/>
        <dsp:cNvSpPr/>
      </dsp:nvSpPr>
      <dsp:spPr>
        <a:xfrm>
          <a:off x="4166730" y="1747767"/>
          <a:ext cx="1892379" cy="1135427"/>
        </a:xfrm>
        <a:prstGeom prst="rect">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measures against discrimination</a:t>
          </a:r>
          <a:endParaRPr lang="en-PH" sz="2000" kern="1200" dirty="0"/>
        </a:p>
      </dsp:txBody>
      <dsp:txXfrm>
        <a:off x="4166730" y="1747767"/>
        <a:ext cx="1892379" cy="1135427"/>
      </dsp:txXfrm>
    </dsp:sp>
    <dsp:sp modelId="{2F6B6CC9-8A21-4E36-A352-9F170B952908}">
      <dsp:nvSpPr>
        <dsp:cNvPr id="0" name=""/>
        <dsp:cNvSpPr/>
      </dsp:nvSpPr>
      <dsp:spPr>
        <a:xfrm>
          <a:off x="6248347" y="1747767"/>
          <a:ext cx="1892379" cy="1135427"/>
        </a:xfrm>
        <a:prstGeom prst="rect">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trade unions</a:t>
          </a:r>
          <a:endParaRPr lang="en-PH" sz="2000" kern="1200" dirty="0"/>
        </a:p>
      </dsp:txBody>
      <dsp:txXfrm>
        <a:off x="6248347" y="1747767"/>
        <a:ext cx="1892379" cy="1135427"/>
      </dsp:txXfrm>
    </dsp:sp>
    <dsp:sp modelId="{FD25342F-E1DC-464B-8FF0-61B75F8A2C1C}">
      <dsp:nvSpPr>
        <dsp:cNvPr id="0" name=""/>
        <dsp:cNvSpPr/>
      </dsp:nvSpPr>
      <dsp:spPr>
        <a:xfrm>
          <a:off x="8329965" y="1747767"/>
          <a:ext cx="1892379" cy="113542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physical accessibility for people with disability.</a:t>
          </a:r>
          <a:endParaRPr lang="en-PH" sz="2000" kern="1200" dirty="0"/>
        </a:p>
      </dsp:txBody>
      <dsp:txXfrm>
        <a:off x="8329965" y="1747767"/>
        <a:ext cx="1892379" cy="11354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E1B3E-5979-4D75-A910-5710145CCCEA}">
      <dsp:nvSpPr>
        <dsp:cNvPr id="0" name=""/>
        <dsp:cNvSpPr/>
      </dsp:nvSpPr>
      <dsp:spPr>
        <a:xfrm>
          <a:off x="-3880360" y="-595864"/>
          <a:ext cx="4624664" cy="4624664"/>
        </a:xfrm>
        <a:prstGeom prst="blockArc">
          <a:avLst>
            <a:gd name="adj1" fmla="val 18900000"/>
            <a:gd name="adj2" fmla="val 2700000"/>
            <a:gd name="adj3" fmla="val 467"/>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D9935B-F8AF-401E-938E-759F5788B5A2}">
      <dsp:nvSpPr>
        <dsp:cNvPr id="0" name=""/>
        <dsp:cNvSpPr/>
      </dsp:nvSpPr>
      <dsp:spPr>
        <a:xfrm>
          <a:off x="390076" y="263924"/>
          <a:ext cx="7310300" cy="52812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97"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Provide quality service to the clients.</a:t>
          </a:r>
          <a:endParaRPr lang="en-US" sz="2000" kern="1200" dirty="0"/>
        </a:p>
      </dsp:txBody>
      <dsp:txXfrm>
        <a:off x="390076" y="263924"/>
        <a:ext cx="7310300" cy="528122"/>
      </dsp:txXfrm>
    </dsp:sp>
    <dsp:sp modelId="{D749922E-BE4D-4BF0-BBCD-6C649164C035}">
      <dsp:nvSpPr>
        <dsp:cNvPr id="0" name=""/>
        <dsp:cNvSpPr/>
      </dsp:nvSpPr>
      <dsp:spPr>
        <a:xfrm>
          <a:off x="59999" y="197908"/>
          <a:ext cx="660153" cy="660153"/>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66A4A6-E68E-4C0C-9700-8E14167AE13A}">
      <dsp:nvSpPr>
        <dsp:cNvPr id="0" name=""/>
        <dsp:cNvSpPr/>
      </dsp:nvSpPr>
      <dsp:spPr>
        <a:xfrm>
          <a:off x="692861" y="1056245"/>
          <a:ext cx="7007515" cy="528122"/>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97"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Take care of the health and safety of themselves and others.</a:t>
          </a:r>
          <a:endParaRPr lang="en-US" sz="2000" kern="1200" dirty="0"/>
        </a:p>
      </dsp:txBody>
      <dsp:txXfrm>
        <a:off x="692861" y="1056245"/>
        <a:ext cx="7007515" cy="528122"/>
      </dsp:txXfrm>
    </dsp:sp>
    <dsp:sp modelId="{003513DD-1763-410D-8051-5E448D83FBF2}">
      <dsp:nvSpPr>
        <dsp:cNvPr id="0" name=""/>
        <dsp:cNvSpPr/>
      </dsp:nvSpPr>
      <dsp:spPr>
        <a:xfrm>
          <a:off x="362784" y="990230"/>
          <a:ext cx="660153" cy="660153"/>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D31522-709D-4207-84A0-FE3CDF6BF035}">
      <dsp:nvSpPr>
        <dsp:cNvPr id="0" name=""/>
        <dsp:cNvSpPr/>
      </dsp:nvSpPr>
      <dsp:spPr>
        <a:xfrm>
          <a:off x="692861" y="1848566"/>
          <a:ext cx="7007515" cy="528122"/>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97"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Adhere to workplace policies and procedures.</a:t>
          </a:r>
          <a:endParaRPr lang="en-US" sz="2000" kern="1200" dirty="0"/>
        </a:p>
      </dsp:txBody>
      <dsp:txXfrm>
        <a:off x="692861" y="1848566"/>
        <a:ext cx="7007515" cy="528122"/>
      </dsp:txXfrm>
    </dsp:sp>
    <dsp:sp modelId="{CA6EEDB7-EA35-43E0-93C1-F7D1D6A4037E}">
      <dsp:nvSpPr>
        <dsp:cNvPr id="0" name=""/>
        <dsp:cNvSpPr/>
      </dsp:nvSpPr>
      <dsp:spPr>
        <a:xfrm>
          <a:off x="362784" y="1782551"/>
          <a:ext cx="660153" cy="660153"/>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E540C5-6F79-467A-98EE-6249CD7712E1}">
      <dsp:nvSpPr>
        <dsp:cNvPr id="0" name=""/>
        <dsp:cNvSpPr/>
      </dsp:nvSpPr>
      <dsp:spPr>
        <a:xfrm>
          <a:off x="390076" y="2640888"/>
          <a:ext cx="7310300" cy="52812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97"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Follow reasonable instructions by their employers.</a:t>
          </a:r>
          <a:endParaRPr lang="en-US" sz="2000" kern="1200" dirty="0"/>
        </a:p>
      </dsp:txBody>
      <dsp:txXfrm>
        <a:off x="390076" y="2640888"/>
        <a:ext cx="7310300" cy="528122"/>
      </dsp:txXfrm>
    </dsp:sp>
    <dsp:sp modelId="{46231672-C2D4-4C5C-AE54-03093D8AE9B4}">
      <dsp:nvSpPr>
        <dsp:cNvPr id="0" name=""/>
        <dsp:cNvSpPr/>
      </dsp:nvSpPr>
      <dsp:spPr>
        <a:xfrm>
          <a:off x="59999" y="2574872"/>
          <a:ext cx="660153" cy="660153"/>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31D100-A99F-40FE-B05F-B8F96AAA90C7}">
      <dsp:nvSpPr>
        <dsp:cNvPr id="0" name=""/>
        <dsp:cNvSpPr/>
      </dsp:nvSpPr>
      <dsp:spPr>
        <a:xfrm>
          <a:off x="0" y="12199"/>
          <a:ext cx="6436751" cy="561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Are the children safe?</a:t>
          </a:r>
          <a:endParaRPr lang="en-AU" sz="2000" kern="1200" dirty="0"/>
        </a:p>
      </dsp:txBody>
      <dsp:txXfrm>
        <a:off x="27415" y="39614"/>
        <a:ext cx="6381921" cy="506770"/>
      </dsp:txXfrm>
    </dsp:sp>
    <dsp:sp modelId="{E75B3653-ED1D-4771-A307-C5E33D850289}">
      <dsp:nvSpPr>
        <dsp:cNvPr id="0" name=""/>
        <dsp:cNvSpPr/>
      </dsp:nvSpPr>
      <dsp:spPr>
        <a:xfrm>
          <a:off x="0" y="660200"/>
          <a:ext cx="6436751" cy="5616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Are the children well supervised?</a:t>
          </a:r>
        </a:p>
      </dsp:txBody>
      <dsp:txXfrm>
        <a:off x="27415" y="687615"/>
        <a:ext cx="6381921" cy="506770"/>
      </dsp:txXfrm>
    </dsp:sp>
    <dsp:sp modelId="{B9D54F54-5E28-42B4-9DB1-11E26D44DC05}">
      <dsp:nvSpPr>
        <dsp:cNvPr id="0" name=""/>
        <dsp:cNvSpPr/>
      </dsp:nvSpPr>
      <dsp:spPr>
        <a:xfrm>
          <a:off x="0" y="1308200"/>
          <a:ext cx="6436751" cy="561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Are there clear policies on how to interact with children?</a:t>
          </a:r>
        </a:p>
      </dsp:txBody>
      <dsp:txXfrm>
        <a:off x="27415" y="1335615"/>
        <a:ext cx="6381921" cy="5067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A6444-41A5-4E14-9EB2-EFBE680FCEEC}">
      <dsp:nvSpPr>
        <dsp:cNvPr id="0" name=""/>
        <dsp:cNvSpPr/>
      </dsp:nvSpPr>
      <dsp:spPr>
        <a:xfrm>
          <a:off x="-2603138" y="-401693"/>
          <a:ext cx="3107417" cy="3107417"/>
        </a:xfrm>
        <a:prstGeom prst="blockArc">
          <a:avLst>
            <a:gd name="adj1" fmla="val 18900000"/>
            <a:gd name="adj2" fmla="val 2700000"/>
            <a:gd name="adj3" fmla="val 695"/>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D0C672-F62C-4A3D-88BC-32B9B0CEFED6}">
      <dsp:nvSpPr>
        <dsp:cNvPr id="0" name=""/>
        <dsp:cNvSpPr/>
      </dsp:nvSpPr>
      <dsp:spPr>
        <a:xfrm>
          <a:off x="324205" y="230403"/>
          <a:ext cx="7840682" cy="46080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5765"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checking the background of workers</a:t>
          </a:r>
        </a:p>
      </dsp:txBody>
      <dsp:txXfrm>
        <a:off x="324205" y="230403"/>
        <a:ext cx="7840682" cy="460806"/>
      </dsp:txXfrm>
    </dsp:sp>
    <dsp:sp modelId="{1FE8074F-D04D-475D-BA46-A2ED314DEF70}">
      <dsp:nvSpPr>
        <dsp:cNvPr id="0" name=""/>
        <dsp:cNvSpPr/>
      </dsp:nvSpPr>
      <dsp:spPr>
        <a:xfrm>
          <a:off x="36201" y="172802"/>
          <a:ext cx="576007" cy="576007"/>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5197B7-E8F4-4212-8902-CDCB44A62F7C}">
      <dsp:nvSpPr>
        <dsp:cNvPr id="0" name=""/>
        <dsp:cNvSpPr/>
      </dsp:nvSpPr>
      <dsp:spPr>
        <a:xfrm>
          <a:off x="491708" y="921612"/>
          <a:ext cx="7673179" cy="460806"/>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5765"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monitoring the behaviour of workers around children</a:t>
          </a:r>
          <a:endParaRPr lang="en-PH" sz="2000" kern="1200" dirty="0"/>
        </a:p>
      </dsp:txBody>
      <dsp:txXfrm>
        <a:off x="491708" y="921612"/>
        <a:ext cx="7673179" cy="460806"/>
      </dsp:txXfrm>
    </dsp:sp>
    <dsp:sp modelId="{58F310D7-906F-4D2D-AF9F-E439BDEABB1A}">
      <dsp:nvSpPr>
        <dsp:cNvPr id="0" name=""/>
        <dsp:cNvSpPr/>
      </dsp:nvSpPr>
      <dsp:spPr>
        <a:xfrm>
          <a:off x="203704" y="864011"/>
          <a:ext cx="576007" cy="576007"/>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E9840A-58A2-460B-814F-5DFA3291FB2F}">
      <dsp:nvSpPr>
        <dsp:cNvPr id="0" name=""/>
        <dsp:cNvSpPr/>
      </dsp:nvSpPr>
      <dsp:spPr>
        <a:xfrm>
          <a:off x="324205" y="1612821"/>
          <a:ext cx="7840682" cy="46080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5765"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implementing policies and procedures on interacting with children.</a:t>
          </a:r>
          <a:endParaRPr lang="en-PH" sz="2000" kern="1200" dirty="0"/>
        </a:p>
      </dsp:txBody>
      <dsp:txXfrm>
        <a:off x="324205" y="1612821"/>
        <a:ext cx="7840682" cy="460806"/>
      </dsp:txXfrm>
    </dsp:sp>
    <dsp:sp modelId="{B15F259A-D8BC-4E3D-9300-3278289CF24F}">
      <dsp:nvSpPr>
        <dsp:cNvPr id="0" name=""/>
        <dsp:cNvSpPr/>
      </dsp:nvSpPr>
      <dsp:spPr>
        <a:xfrm>
          <a:off x="36201" y="1555220"/>
          <a:ext cx="576007" cy="576007"/>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882983-0A19-40BD-9FB3-579E59051D6E}">
      <dsp:nvSpPr>
        <dsp:cNvPr id="0" name=""/>
        <dsp:cNvSpPr/>
      </dsp:nvSpPr>
      <dsp:spPr>
        <a:xfrm>
          <a:off x="0" y="831"/>
          <a:ext cx="8192278" cy="75830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include child safety practices in policies and procedures and ensure that all staff members are familiar with them</a:t>
          </a:r>
          <a:endParaRPr lang="en-AU" sz="2000" kern="1200" dirty="0"/>
        </a:p>
      </dsp:txBody>
      <dsp:txXfrm>
        <a:off x="37017" y="37848"/>
        <a:ext cx="8118244" cy="684272"/>
      </dsp:txXfrm>
    </dsp:sp>
    <dsp:sp modelId="{5C0EF6BC-2AE4-42CF-AE56-9E925DA04159}">
      <dsp:nvSpPr>
        <dsp:cNvPr id="0" name=""/>
        <dsp:cNvSpPr/>
      </dsp:nvSpPr>
      <dsp:spPr>
        <a:xfrm>
          <a:off x="0" y="772862"/>
          <a:ext cx="8192278" cy="758306"/>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control the access and movement of children by designating spaces where they can stay</a:t>
          </a:r>
        </a:p>
      </dsp:txBody>
      <dsp:txXfrm>
        <a:off x="37017" y="809879"/>
        <a:ext cx="8118244" cy="684272"/>
      </dsp:txXfrm>
    </dsp:sp>
    <dsp:sp modelId="{9DB04D2B-A170-44C8-B130-7D8FFC427D7C}">
      <dsp:nvSpPr>
        <dsp:cNvPr id="0" name=""/>
        <dsp:cNvSpPr/>
      </dsp:nvSpPr>
      <dsp:spPr>
        <a:xfrm>
          <a:off x="0" y="1544893"/>
          <a:ext cx="8192278" cy="75830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ensure that children are supervised at all times.</a:t>
          </a:r>
        </a:p>
      </dsp:txBody>
      <dsp:txXfrm>
        <a:off x="37017" y="1581910"/>
        <a:ext cx="8118244" cy="68427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13/12/2023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57D61F-69B6-4240-9DF7-2B415ED939E6}"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689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C55E-AF52-48F8-AFBC-CB72F4069C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C391DDFD-88D1-4215-892E-CA7E9723E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CF60B44-C7A5-4F30-84A7-9656B28B9CA5}"/>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5" name="Footer Placeholder 4">
            <a:extLst>
              <a:ext uri="{FF2B5EF4-FFF2-40B4-BE49-F238E27FC236}">
                <a16:creationId xmlns:a16="http://schemas.microsoft.com/office/drawing/2014/main" id="{2121905C-C069-40B2-91A4-2C1DABDEAB1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0BA1316-0887-4954-B925-0D89139594BB}"/>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895797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498F-75D2-4489-A9F4-2DF6709F9BF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79FD763-1B0B-471C-B862-04FB3C32C9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DC9E5C8-AFEC-4AC3-B1B6-67597FF1095F}"/>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5" name="Footer Placeholder 4">
            <a:extLst>
              <a:ext uri="{FF2B5EF4-FFF2-40B4-BE49-F238E27FC236}">
                <a16:creationId xmlns:a16="http://schemas.microsoft.com/office/drawing/2014/main" id="{305D1684-3354-4611-B814-8727037D765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DD5EC3F-D28A-4B3F-9762-AA02FD33CE1D}"/>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693555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E0BFA-C3A0-4B2A-BB33-AE8C952631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23B20E4-686C-418D-9630-36BEA05239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4D53EE-089A-46CB-950C-251079087427}"/>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5" name="Footer Placeholder 4">
            <a:extLst>
              <a:ext uri="{FF2B5EF4-FFF2-40B4-BE49-F238E27FC236}">
                <a16:creationId xmlns:a16="http://schemas.microsoft.com/office/drawing/2014/main" id="{44098300-52E8-4D56-ADB6-587F9F7EE7C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1A75B11-A2DF-4B34-8398-33A3E8820194}"/>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602912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71A4-5D51-4F34-9D3A-EE85F3E0E3B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C43CFBF-223D-46DB-9C21-1F0F65891A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BC1A425-0084-48B6-947B-FD388E7FBE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7E36BCDC-8D37-435C-8D21-ABF9596BB57B}"/>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6" name="Footer Placeholder 5">
            <a:extLst>
              <a:ext uri="{FF2B5EF4-FFF2-40B4-BE49-F238E27FC236}">
                <a16:creationId xmlns:a16="http://schemas.microsoft.com/office/drawing/2014/main" id="{E5584AAE-BC42-4EB8-898F-D70B48F5DFE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C042094-7F17-43E0-BFE3-C41F7BEB30BB}"/>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611896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56B0-D593-4005-ACC1-06819A24B881}"/>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9CD481F-6F06-4128-9F17-069A674029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116B8C-1DEA-46BF-96FC-A6B9CF4A54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FC8AF3A-D00A-4829-8F0B-6836A4D38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7F4E5-7552-4DBC-B057-EADF81BAE5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F6B752C-B03B-43CA-8841-CE00A3F206C1}"/>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8" name="Footer Placeholder 7">
            <a:extLst>
              <a:ext uri="{FF2B5EF4-FFF2-40B4-BE49-F238E27FC236}">
                <a16:creationId xmlns:a16="http://schemas.microsoft.com/office/drawing/2014/main" id="{1684F631-9621-4CF8-9521-1C0BB1F934D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56398F8-274C-4ADC-A882-DD5913CDB4A3}"/>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411375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06563-BA6C-4945-9631-97A1D755AD4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7E56967-4800-4E8D-B882-67A6DA3FA0CE}"/>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4" name="Footer Placeholder 3">
            <a:extLst>
              <a:ext uri="{FF2B5EF4-FFF2-40B4-BE49-F238E27FC236}">
                <a16:creationId xmlns:a16="http://schemas.microsoft.com/office/drawing/2014/main" id="{F656A541-CFAE-475B-9343-5F5433AF6E6C}"/>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79EC156-5CAA-4ED2-8BC3-9DC59CF4899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2269846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59A5BD-3401-42ED-9A3D-3A334EA2B543}"/>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3" name="Footer Placeholder 2">
            <a:extLst>
              <a:ext uri="{FF2B5EF4-FFF2-40B4-BE49-F238E27FC236}">
                <a16:creationId xmlns:a16="http://schemas.microsoft.com/office/drawing/2014/main" id="{D9B870B7-0C7B-485C-937F-F5288F04DF4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702B7CB-41B1-433F-877D-125F8DA46B3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336584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5955-867B-4A6E-8A7E-2C7264FF5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308F200-3D46-4BF3-A8FD-3FDE686F7A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2EE542C-A262-4994-A0A0-581BAF710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C00AA9-3D57-4D13-B11B-BDAAC7112F49}"/>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6" name="Footer Placeholder 5">
            <a:extLst>
              <a:ext uri="{FF2B5EF4-FFF2-40B4-BE49-F238E27FC236}">
                <a16:creationId xmlns:a16="http://schemas.microsoft.com/office/drawing/2014/main" id="{A21DCFA0-3D81-45E9-A39E-B9821B6AC98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81D57E3-A5BA-42B5-A43F-889873EFA71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311482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5298-8E08-4FFD-99AD-1199275EE6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0FCB6EEA-A365-407C-91B7-C99E80D257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3D1A1C4-7330-4C9F-B4BE-F73EC2D5E7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CD403D-0582-450B-AE48-9A4B91EEE269}"/>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6" name="Footer Placeholder 5">
            <a:extLst>
              <a:ext uri="{FF2B5EF4-FFF2-40B4-BE49-F238E27FC236}">
                <a16:creationId xmlns:a16="http://schemas.microsoft.com/office/drawing/2014/main" id="{7E167FB0-0855-4B34-973D-4D1190EE5FD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42054F2-9FC3-418B-B54E-A0615A2BCD0D}"/>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5679587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D535-FC83-4D94-8F3B-272EFD58A1C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FBEA086-F69E-4AE6-9092-5F7FA8F51C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36DDE41-1E47-42C0-A866-2910634823E2}"/>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5" name="Footer Placeholder 4">
            <a:extLst>
              <a:ext uri="{FF2B5EF4-FFF2-40B4-BE49-F238E27FC236}">
                <a16:creationId xmlns:a16="http://schemas.microsoft.com/office/drawing/2014/main" id="{D885A032-7453-4148-8818-AEC682DE73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1C0DEA-979A-489D-8E02-45C7BC64913E}"/>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570766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D71053-2FC7-4C84-B5F7-754F2B34F3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795D64E-659E-452A-BD70-6A98852EB9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D76866C-FC45-44E0-A89F-5F36862A915E}"/>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5" name="Footer Placeholder 4">
            <a:extLst>
              <a:ext uri="{FF2B5EF4-FFF2-40B4-BE49-F238E27FC236}">
                <a16:creationId xmlns:a16="http://schemas.microsoft.com/office/drawing/2014/main" id="{1579441A-4E73-4686-8D4F-7B3CEA25DB6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0CCCE4E-AD67-406D-A56E-CAC15E6CC0FF}"/>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90609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4D46E7-D511-47EB-8835-E2130AA2A3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1523BA0-123B-46C1-A153-362B69736D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874F202-C047-40F7-9EF1-962243F05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AFEC9-E3B4-4DC4-A262-EF5012409E39}" type="datetimeFigureOut">
              <a:rPr lang="en-AU" smtClean="0"/>
              <a:t>13/12/2023</a:t>
            </a:fld>
            <a:endParaRPr lang="en-AU"/>
          </a:p>
        </p:txBody>
      </p:sp>
      <p:sp>
        <p:nvSpPr>
          <p:cNvPr id="5" name="Footer Placeholder 4">
            <a:extLst>
              <a:ext uri="{FF2B5EF4-FFF2-40B4-BE49-F238E27FC236}">
                <a16:creationId xmlns:a16="http://schemas.microsoft.com/office/drawing/2014/main" id="{55C56A3C-625C-4A36-9B9D-0E564135CC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EC4A6EE-B41C-4BE4-9B52-1E661C204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A571AB-9364-4EE2-ABD3-537543AECB06}" type="slidenum">
              <a:rPr lang="en-AU" smtClean="0"/>
              <a:t>‹#›</a:t>
            </a:fld>
            <a:endParaRPr lang="en-AU"/>
          </a:p>
        </p:txBody>
      </p:sp>
    </p:spTree>
    <p:extLst>
      <p:ext uri="{BB962C8B-B14F-4D97-AF65-F5344CB8AC3E}">
        <p14:creationId xmlns:p14="http://schemas.microsoft.com/office/powerpoint/2010/main" val="5684519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10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10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8" Type="http://schemas.openxmlformats.org/officeDocument/2006/relationships/diagramData" Target="../diagrams/data41.xml"/><Relationship Id="rId13" Type="http://schemas.openxmlformats.org/officeDocument/2006/relationships/image" Target="../media/image3.png"/><Relationship Id="rId3" Type="http://schemas.openxmlformats.org/officeDocument/2006/relationships/diagramData" Target="../diagrams/data40.xml"/><Relationship Id="rId7" Type="http://schemas.microsoft.com/office/2007/relationships/diagramDrawing" Target="../diagrams/drawing40.xml"/><Relationship Id="rId12" Type="http://schemas.microsoft.com/office/2007/relationships/diagramDrawing" Target="../diagrams/drawing4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40.xml"/><Relationship Id="rId11" Type="http://schemas.openxmlformats.org/officeDocument/2006/relationships/diagramColors" Target="../diagrams/colors41.xml"/><Relationship Id="rId5" Type="http://schemas.openxmlformats.org/officeDocument/2006/relationships/diagramQuickStyle" Target="../diagrams/quickStyle40.xml"/><Relationship Id="rId10" Type="http://schemas.openxmlformats.org/officeDocument/2006/relationships/diagramQuickStyle" Target="../diagrams/quickStyle41.xml"/><Relationship Id="rId4" Type="http://schemas.openxmlformats.org/officeDocument/2006/relationships/diagramLayout" Target="../diagrams/layout40.xml"/><Relationship Id="rId9" Type="http://schemas.openxmlformats.org/officeDocument/2006/relationships/diagramLayout" Target="../diagrams/layout41.xml"/></Relationships>
</file>

<file path=ppt/slides/_rels/slide1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11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1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1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1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12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6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6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6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7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8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8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9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9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D26135-A1C7-40B2-BCF0-777E84A7E1C2}"/>
              </a:ext>
            </a:extLst>
          </p:cNvPr>
          <p:cNvPicPr>
            <a:picLocks noChangeAspect="1"/>
          </p:cNvPicPr>
          <p:nvPr/>
        </p:nvPicPr>
        <p:blipFill rotWithShape="1">
          <a:blip r:embed="rId3">
            <a:extLst>
              <a:ext uri="{28A0092B-C50C-407E-A947-70E740481C1C}">
                <a14:useLocalDpi xmlns:a14="http://schemas.microsoft.com/office/drawing/2010/main" val="0"/>
              </a:ext>
            </a:extLst>
          </a:blip>
          <a:srcRect r="3005" b="3005"/>
          <a:stretch/>
        </p:blipFill>
        <p:spPr>
          <a:xfrm>
            <a:off x="0" y="0"/>
            <a:ext cx="12192000" cy="6858000"/>
          </a:xfrm>
          <a:prstGeom prst="rect">
            <a:avLst/>
          </a:prstGeom>
        </p:spPr>
      </p:pic>
      <p:sp>
        <p:nvSpPr>
          <p:cNvPr id="25" name="Freeform: Shape 24">
            <a:extLst>
              <a:ext uri="{FF2B5EF4-FFF2-40B4-BE49-F238E27FC236}">
                <a16:creationId xmlns:a16="http://schemas.microsoft.com/office/drawing/2014/main" id="{4CCA684C-F4D4-4B8E-AD2B-0C4D1602AA60}"/>
              </a:ext>
            </a:extLst>
          </p:cNvPr>
          <p:cNvSpPr/>
          <p:nvPr/>
        </p:nvSpPr>
        <p:spPr>
          <a:xfrm>
            <a:off x="3544331" y="0"/>
            <a:ext cx="8647669" cy="6291619"/>
          </a:xfrm>
          <a:custGeom>
            <a:avLst/>
            <a:gdLst>
              <a:gd name="connsiteX0" fmla="*/ 167570 w 8968915"/>
              <a:gd name="connsiteY0" fmla="*/ 0 h 6223380"/>
              <a:gd name="connsiteX1" fmla="*/ 8968915 w 8968915"/>
              <a:gd name="connsiteY1" fmla="*/ 0 h 6223380"/>
              <a:gd name="connsiteX2" fmla="*/ 8968915 w 8968915"/>
              <a:gd name="connsiteY2" fmla="*/ 4013666 h 6223380"/>
              <a:gd name="connsiteX3" fmla="*/ 8948918 w 8968915"/>
              <a:gd name="connsiteY3" fmla="*/ 4045166 h 6223380"/>
              <a:gd name="connsiteX4" fmla="*/ 4892216 w 8968915"/>
              <a:gd name="connsiteY4" fmla="*/ 6223380 h 6223380"/>
              <a:gd name="connsiteX5" fmla="*/ 0 w 8968915"/>
              <a:gd name="connsiteY5" fmla="*/ 1282891 h 6223380"/>
              <a:gd name="connsiteX6" fmla="*/ 154020 w 8968915"/>
              <a:gd name="connsiteY6" fmla="*/ 48186 h 6223380"/>
              <a:gd name="connsiteX0" fmla="*/ 167570 w 8982563"/>
              <a:gd name="connsiteY0" fmla="*/ 40944 h 6264324"/>
              <a:gd name="connsiteX1" fmla="*/ 8982563 w 8982563"/>
              <a:gd name="connsiteY1" fmla="*/ 0 h 6264324"/>
              <a:gd name="connsiteX2" fmla="*/ 8968915 w 8982563"/>
              <a:gd name="connsiteY2" fmla="*/ 4054610 h 6264324"/>
              <a:gd name="connsiteX3" fmla="*/ 8948918 w 8982563"/>
              <a:gd name="connsiteY3" fmla="*/ 4086110 h 6264324"/>
              <a:gd name="connsiteX4" fmla="*/ 4892216 w 8982563"/>
              <a:gd name="connsiteY4" fmla="*/ 6264324 h 6264324"/>
              <a:gd name="connsiteX5" fmla="*/ 0 w 8982563"/>
              <a:gd name="connsiteY5" fmla="*/ 1323835 h 6264324"/>
              <a:gd name="connsiteX6" fmla="*/ 154020 w 8982563"/>
              <a:gd name="connsiteY6" fmla="*/ 89130 h 6264324"/>
              <a:gd name="connsiteX7" fmla="*/ 167570 w 8982563"/>
              <a:gd name="connsiteY7" fmla="*/ 40944 h 6264324"/>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68955"/>
              <a:gd name="connsiteY0" fmla="*/ 0 h 6291619"/>
              <a:gd name="connsiteX1" fmla="*/ 8600426 w 8968955"/>
              <a:gd name="connsiteY1" fmla="*/ 27295 h 6291619"/>
              <a:gd name="connsiteX2" fmla="*/ 8968915 w 8968955"/>
              <a:gd name="connsiteY2" fmla="*/ 4081905 h 6291619"/>
              <a:gd name="connsiteX3" fmla="*/ 8948918 w 8968955"/>
              <a:gd name="connsiteY3" fmla="*/ 4113405 h 6291619"/>
              <a:gd name="connsiteX4" fmla="*/ 4892216 w 8968955"/>
              <a:gd name="connsiteY4" fmla="*/ 6291619 h 6291619"/>
              <a:gd name="connsiteX5" fmla="*/ 0 w 8968955"/>
              <a:gd name="connsiteY5" fmla="*/ 1351130 h 6291619"/>
              <a:gd name="connsiteX6" fmla="*/ 154020 w 8968955"/>
              <a:gd name="connsiteY6" fmla="*/ 116425 h 6291619"/>
              <a:gd name="connsiteX7" fmla="*/ 194866 w 8968955"/>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948918 w 8968961"/>
              <a:gd name="connsiteY3" fmla="*/ 4113405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471547 w 8647669"/>
              <a:gd name="connsiteY3" fmla="*/ 4765587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599294 w 8647669"/>
              <a:gd name="connsiteY3" fmla="*/ 4597499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7124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47669" h="6291619">
                <a:moveTo>
                  <a:pt x="194866" y="0"/>
                </a:moveTo>
                <a:lnTo>
                  <a:pt x="8647490" y="7124"/>
                </a:lnTo>
                <a:cubicBezTo>
                  <a:pt x="8642941" y="1358661"/>
                  <a:pt x="8650734" y="3153950"/>
                  <a:pt x="8646185" y="4505487"/>
                </a:cubicBezTo>
                <a:lnTo>
                  <a:pt x="8632911" y="4758864"/>
                </a:lnTo>
                <a:cubicBezTo>
                  <a:pt x="8237840" y="5609118"/>
                  <a:pt x="6580901" y="6291619"/>
                  <a:pt x="4892216" y="6291619"/>
                </a:cubicBezTo>
                <a:cubicBezTo>
                  <a:pt x="2190320" y="6291619"/>
                  <a:pt x="0" y="4079687"/>
                  <a:pt x="0" y="1351130"/>
                </a:cubicBezTo>
                <a:cubicBezTo>
                  <a:pt x="0" y="924793"/>
                  <a:pt x="53475" y="511069"/>
                  <a:pt x="154020" y="116425"/>
                </a:cubicBezTo>
                <a:lnTo>
                  <a:pt x="194866" y="0"/>
                </a:lnTo>
                <a:close/>
              </a:path>
            </a:pathLst>
          </a:custGeom>
          <a:blipFill dpi="0" rotWithShape="1">
            <a:blip r:embed="rId4"/>
            <a:srcRect/>
            <a:stretch>
              <a:fillRect l="-17484" t="-575" r="-1" b="-15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4591A457-14F1-4479-B63B-00F6A7783F07}"/>
              </a:ext>
            </a:extLst>
          </p:cNvPr>
          <p:cNvSpPr txBox="1"/>
          <p:nvPr/>
        </p:nvSpPr>
        <p:spPr>
          <a:xfrm>
            <a:off x="117582" y="3588266"/>
            <a:ext cx="3581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C63A"/>
                </a:solidFill>
                <a:effectLst/>
                <a:uLnTx/>
                <a:uFillTx/>
                <a:latin typeface="Bauhaus Md BT" panose="04030605020B02020C03" pitchFamily="82" charset="0"/>
                <a:ea typeface="+mn-ea"/>
                <a:cs typeface="+mn-cs"/>
              </a:rPr>
              <a:t>CHCLEG001</a:t>
            </a:r>
            <a:endParaRPr kumimoji="0" lang="en-AU" sz="3600" b="1" i="0" u="none" strike="noStrike" kern="1200" cap="none" spc="0" normalizeH="0" baseline="0" noProof="0" dirty="0">
              <a:ln>
                <a:noFill/>
              </a:ln>
              <a:solidFill>
                <a:srgbClr val="FFC63A"/>
              </a:solidFill>
              <a:effectLst/>
              <a:uLnTx/>
              <a:uFillTx/>
              <a:latin typeface="Bauhaus Md BT" panose="04030605020B02020C03" pitchFamily="82" charset="0"/>
              <a:ea typeface="+mn-ea"/>
              <a:cs typeface="+mn-cs"/>
            </a:endParaRPr>
          </a:p>
        </p:txBody>
      </p:sp>
      <p:sp>
        <p:nvSpPr>
          <p:cNvPr id="21" name="TextBox 20">
            <a:extLst>
              <a:ext uri="{FF2B5EF4-FFF2-40B4-BE49-F238E27FC236}">
                <a16:creationId xmlns:a16="http://schemas.microsoft.com/office/drawing/2014/main" id="{F28CC414-0C54-4CC5-91D8-905C796EE4BB}"/>
              </a:ext>
            </a:extLst>
          </p:cNvPr>
          <p:cNvSpPr txBox="1"/>
          <p:nvPr/>
        </p:nvSpPr>
        <p:spPr>
          <a:xfrm>
            <a:off x="117581" y="4499149"/>
            <a:ext cx="3947981"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Work legally and ethically (Release 1)</a:t>
            </a:r>
            <a:endParaRPr kumimoji="0" lang="en-AU"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cxnSp>
        <p:nvCxnSpPr>
          <p:cNvPr id="19" name="Straight Connector 18">
            <a:extLst>
              <a:ext uri="{FF2B5EF4-FFF2-40B4-BE49-F238E27FC236}">
                <a16:creationId xmlns:a16="http://schemas.microsoft.com/office/drawing/2014/main" id="{281FF9F7-F669-4BCA-8698-90DAD4A0F460}"/>
              </a:ext>
            </a:extLst>
          </p:cNvPr>
          <p:cNvCxnSpPr/>
          <p:nvPr/>
        </p:nvCxnSpPr>
        <p:spPr>
          <a:xfrm>
            <a:off x="244190" y="4372539"/>
            <a:ext cx="27944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DEE8EDB7-17D6-41F1-8253-451EA550C3D9}"/>
              </a:ext>
            </a:extLst>
          </p:cNvPr>
          <p:cNvSpPr/>
          <p:nvPr/>
        </p:nvSpPr>
        <p:spPr>
          <a:xfrm>
            <a:off x="9035888" y="3823852"/>
            <a:ext cx="3156112" cy="3034149"/>
          </a:xfrm>
          <a:custGeom>
            <a:avLst/>
            <a:gdLst>
              <a:gd name="connsiteX0" fmla="*/ 2147328 w 3156112"/>
              <a:gd name="connsiteY0" fmla="*/ 0 h 3034149"/>
              <a:gd name="connsiteX1" fmla="*/ 2983165 w 3156112"/>
              <a:gd name="connsiteY1" fmla="*/ 169353 h 3034149"/>
              <a:gd name="connsiteX2" fmla="*/ 3156112 w 3156112"/>
              <a:gd name="connsiteY2" fmla="*/ 252965 h 3034149"/>
              <a:gd name="connsiteX3" fmla="*/ 3156112 w 3156112"/>
              <a:gd name="connsiteY3" fmla="*/ 3034149 h 3034149"/>
              <a:gd name="connsiteX4" fmla="*/ 188086 w 3156112"/>
              <a:gd name="connsiteY4" fmla="*/ 3034149 h 3034149"/>
              <a:gd name="connsiteX5" fmla="*/ 168748 w 3156112"/>
              <a:gd name="connsiteY5" fmla="*/ 2993862 h 3034149"/>
              <a:gd name="connsiteX6" fmla="*/ 0 w 3156112"/>
              <a:gd name="connsiteY6" fmla="*/ 2155028 h 3034149"/>
              <a:gd name="connsiteX7" fmla="*/ 2147328 w 3156112"/>
              <a:gd name="connsiteY7" fmla="*/ 0 h 30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6112" h="3034149">
                <a:moveTo>
                  <a:pt x="2147328" y="0"/>
                </a:moveTo>
                <a:cubicBezTo>
                  <a:pt x="2443812" y="0"/>
                  <a:pt x="2726262" y="60303"/>
                  <a:pt x="2983165" y="169353"/>
                </a:cubicBezTo>
                <a:lnTo>
                  <a:pt x="3156112" y="252965"/>
                </a:lnTo>
                <a:lnTo>
                  <a:pt x="3156112" y="3034149"/>
                </a:lnTo>
                <a:lnTo>
                  <a:pt x="188086" y="3034149"/>
                </a:lnTo>
                <a:lnTo>
                  <a:pt x="168748" y="2993862"/>
                </a:lnTo>
                <a:cubicBezTo>
                  <a:pt x="60087" y="2736038"/>
                  <a:pt x="0" y="2452575"/>
                  <a:pt x="0" y="2155028"/>
                </a:cubicBezTo>
                <a:cubicBezTo>
                  <a:pt x="0" y="964839"/>
                  <a:pt x="961391" y="0"/>
                  <a:pt x="21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53AA75CC-3678-45D9-97B7-8CA990B4D1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12218" y="4234597"/>
            <a:ext cx="2362200" cy="2362200"/>
          </a:xfrm>
          <a:prstGeom prst="rect">
            <a:avLst/>
          </a:prstGeom>
        </p:spPr>
      </p:pic>
    </p:spTree>
    <p:extLst>
      <p:ext uri="{BB962C8B-B14F-4D97-AF65-F5344CB8AC3E}">
        <p14:creationId xmlns:p14="http://schemas.microsoft.com/office/powerpoint/2010/main" val="471634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1.1.1 Identifying Sources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first step in researching the legal requirements is identifying the sources. Your primary sources of information for these requirements are: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10" name="Diagram 9">
            <a:extLst>
              <a:ext uri="{FF2B5EF4-FFF2-40B4-BE49-F238E27FC236}">
                <a16:creationId xmlns:a16="http://schemas.microsoft.com/office/drawing/2014/main" id="{B5E76E4A-D8EC-4DFF-85C6-A9B442FF7DEA}"/>
              </a:ext>
            </a:extLst>
          </p:cNvPr>
          <p:cNvGraphicFramePr/>
          <p:nvPr>
            <p:extLst>
              <p:ext uri="{D42A27DB-BD31-4B8C-83A1-F6EECF244321}">
                <p14:modId xmlns:p14="http://schemas.microsoft.com/office/powerpoint/2010/main" val="2963228884"/>
              </p:ext>
            </p:extLst>
          </p:nvPr>
        </p:nvGraphicFramePr>
        <p:xfrm>
          <a:off x="2882228" y="2625665"/>
          <a:ext cx="6427544" cy="3438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86B0D7CD-F136-4252-B03E-071B91D7E0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B68D3D2-AF55-41CF-8424-DC3E35A097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12563FC-BAA6-4F46-B04C-24F121F974E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4458038-CA81-4795-A315-7B0943E30AC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947886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Every </a:t>
            </a:r>
            <a:r>
              <a:rPr lang="en-US" sz="2200" dirty="0" err="1">
                <a:solidFill>
                  <a:schemeClr val="tx1">
                    <a:lumMod val="75000"/>
                    <a:lumOff val="25000"/>
                  </a:schemeClr>
                </a:solidFill>
              </a:rPr>
              <a:t>organisation</a:t>
            </a:r>
            <a:r>
              <a:rPr lang="en-US" sz="2200" dirty="0">
                <a:solidFill>
                  <a:schemeClr val="tx1">
                    <a:lumMod val="75000"/>
                    <a:lumOff val="25000"/>
                  </a:schemeClr>
                </a:solidFill>
              </a:rPr>
              <a:t> may have a different process for reporting a breach.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general, the procedures should include:</a:t>
            </a:r>
          </a:p>
          <a:p>
            <a:pPr marL="457200" lvl="2" indent="-457200">
              <a:lnSpc>
                <a:spcPct val="114000"/>
              </a:lnSpc>
              <a:spcBef>
                <a:spcPts val="600"/>
              </a:spcBef>
              <a:spcAft>
                <a:spcPts val="600"/>
              </a:spcAft>
              <a:buClr>
                <a:srgbClr val="1C96D3"/>
              </a:buClr>
              <a:buFont typeface="+mj-lt"/>
              <a:buAutoNum type="arabicPeriod"/>
            </a:pPr>
            <a:r>
              <a:rPr lang="en-AU" sz="2200" dirty="0">
                <a:solidFill>
                  <a:schemeClr val="tx1">
                    <a:lumMod val="75000"/>
                    <a:lumOff val="25000"/>
                  </a:schemeClr>
                </a:solidFill>
              </a:rPr>
              <a:t>gathering evidence</a:t>
            </a:r>
          </a:p>
          <a:p>
            <a:pPr marL="457200" lvl="2" indent="-457200">
              <a:lnSpc>
                <a:spcPct val="114000"/>
              </a:lnSpc>
              <a:spcBef>
                <a:spcPts val="600"/>
              </a:spcBef>
              <a:spcAft>
                <a:spcPts val="600"/>
              </a:spcAft>
              <a:buClr>
                <a:srgbClr val="1C96D3"/>
              </a:buClr>
              <a:buFont typeface="+mj-lt"/>
              <a:buAutoNum type="arabicPeriod"/>
            </a:pPr>
            <a:r>
              <a:rPr lang="en-AU" sz="2200" dirty="0">
                <a:solidFill>
                  <a:schemeClr val="tx1">
                    <a:lumMod val="75000"/>
                    <a:lumOff val="25000"/>
                  </a:schemeClr>
                </a:solidFill>
              </a:rPr>
              <a:t>writing a complaint</a:t>
            </a:r>
          </a:p>
          <a:p>
            <a:pPr marL="457200" lvl="2"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submitting the complaint to the relevant person or </a:t>
            </a:r>
            <a:r>
              <a:rPr lang="en-US" sz="2200" dirty="0" err="1">
                <a:solidFill>
                  <a:schemeClr val="tx1">
                    <a:lumMod val="75000"/>
                    <a:lumOff val="25000"/>
                  </a:schemeClr>
                </a:solidFill>
              </a:rPr>
              <a:t>organisation</a:t>
            </a:r>
            <a:r>
              <a:rPr lang="en-US" sz="2200" dirty="0">
                <a:solidFill>
                  <a:schemeClr val="tx1">
                    <a:lumMod val="75000"/>
                    <a:lumOff val="25000"/>
                  </a:schemeClr>
                </a:solidFill>
              </a:rPr>
              <a:t>.</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8F3EF7CD-3999-4CB2-A3C6-60392AD52E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435925" y="1953196"/>
            <a:ext cx="4423823" cy="3221337"/>
          </a:xfrm>
          <a:prstGeom prst="rect">
            <a:avLst/>
          </a:prstGeom>
          <a:noFill/>
          <a:ln>
            <a:noFill/>
          </a:ln>
        </p:spPr>
      </p:pic>
      <p:pic>
        <p:nvPicPr>
          <p:cNvPr id="7" name="Picture 6">
            <a:extLst>
              <a:ext uri="{FF2B5EF4-FFF2-40B4-BE49-F238E27FC236}">
                <a16:creationId xmlns:a16="http://schemas.microsoft.com/office/drawing/2014/main" id="{119D1322-B302-46D6-A81F-7406AD4201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53DB1A8-6C07-4BA9-8723-19BBF2EAF1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4D6BE1F-046C-42B4-A956-5982C7F326B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5ECAE04-BECA-444A-987B-DA61FFC02E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846773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process below shows what happens after you file a complaint:</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6FA810D5-D280-458D-BA17-F7C208E26FD7}"/>
              </a:ext>
            </a:extLst>
          </p:cNvPr>
          <p:cNvGraphicFramePr/>
          <p:nvPr>
            <p:extLst>
              <p:ext uri="{D42A27DB-BD31-4B8C-83A1-F6EECF244321}">
                <p14:modId xmlns:p14="http://schemas.microsoft.com/office/powerpoint/2010/main" val="2007283951"/>
              </p:ext>
            </p:extLst>
          </p:nvPr>
        </p:nvGraphicFramePr>
        <p:xfrm>
          <a:off x="1176264" y="2321169"/>
          <a:ext cx="9748911" cy="36435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27BCA524-A7DE-470E-A264-7F5B47FBB6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41404CC-10D7-4DAE-9892-0DD43F3C371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6B1D32B-30CF-49FC-B399-C6C6303B324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1AD21CD-5097-4D97-9397-1A6590A8665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147566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guidelines will help ensure that the result will be just and unbiased: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worker should be given information and a reasonable opportunity to make a statement before a determination is made concerning a suspected breach of legal considerations.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head should take reasonable steps to ensure that a person who determines whether a worker or client has breached is, and appears to be, independent and unbiased.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There should be a written record noting the outcome of the investigation.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5C40AC05-74AD-4E15-8212-93ACBC3B09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49C95DD-0C83-4624-995B-F397F475BF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4D93B19-C85F-4B50-A10B-AD2A7FF18B7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6EACCCF-353B-433F-A741-59F20DB0AA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470897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1.4.1 Consequences of Breaches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478194"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Children in the workplace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Children could be left in dangerous situations if workers do not follow legal and ethical considerations when children are in the workplace.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your colleagues and the workplace will be held accountable for whatever happens to the children in your care.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7" name="Picture 6">
            <a:extLst>
              <a:ext uri="{FF2B5EF4-FFF2-40B4-BE49-F238E27FC236}">
                <a16:creationId xmlns:a16="http://schemas.microsoft.com/office/drawing/2014/main" id="{DE670F46-09C2-4202-9060-A03EC17846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435922" y="2085676"/>
            <a:ext cx="4880403" cy="3261498"/>
          </a:xfrm>
          <a:prstGeom prst="rect">
            <a:avLst/>
          </a:prstGeom>
          <a:noFill/>
          <a:ln>
            <a:noFill/>
          </a:ln>
        </p:spPr>
      </p:pic>
      <p:pic>
        <p:nvPicPr>
          <p:cNvPr id="9" name="Picture 8">
            <a:extLst>
              <a:ext uri="{FF2B5EF4-FFF2-40B4-BE49-F238E27FC236}">
                <a16:creationId xmlns:a16="http://schemas.microsoft.com/office/drawing/2014/main" id="{70902E5C-0688-4179-B662-91AA70E8A5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473396" y="2085676"/>
            <a:ext cx="4880403" cy="3261498"/>
          </a:xfrm>
          <a:prstGeom prst="rect">
            <a:avLst/>
          </a:prstGeom>
          <a:noFill/>
          <a:ln>
            <a:noFill/>
          </a:ln>
        </p:spPr>
      </p:pic>
      <p:pic>
        <p:nvPicPr>
          <p:cNvPr id="8" name="Picture 7">
            <a:extLst>
              <a:ext uri="{FF2B5EF4-FFF2-40B4-BE49-F238E27FC236}">
                <a16:creationId xmlns:a16="http://schemas.microsoft.com/office/drawing/2014/main" id="{F313B642-9D87-414B-A53E-F74BE56E3A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3A15874A-48B2-437E-AE1A-3B3220A576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10015F60-CD52-4FA7-9A32-65477D0B1EE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1087147-C84D-4F36-8859-468FD768F6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35363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situations may happen: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7" name="Diagram 6">
            <a:extLst>
              <a:ext uri="{FF2B5EF4-FFF2-40B4-BE49-F238E27FC236}">
                <a16:creationId xmlns:a16="http://schemas.microsoft.com/office/drawing/2014/main" id="{FD63D02B-22CC-4CE5-85BB-408928B8D96B}"/>
              </a:ext>
            </a:extLst>
          </p:cNvPr>
          <p:cNvGraphicFramePr/>
          <p:nvPr>
            <p:extLst>
              <p:ext uri="{D42A27DB-BD31-4B8C-83A1-F6EECF244321}">
                <p14:modId xmlns:p14="http://schemas.microsoft.com/office/powerpoint/2010/main" val="1646474971"/>
              </p:ext>
            </p:extLst>
          </p:nvPr>
        </p:nvGraphicFramePr>
        <p:xfrm>
          <a:off x="2032000" y="2548469"/>
          <a:ext cx="8128000" cy="2452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84ABCA36-A070-49EB-809C-C3770766E1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F695FC2-D98D-4E53-A80F-6D90C03411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C1EEFF2-59B3-4CE1-A16C-488AE95B650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B2D7614-645E-4814-AE53-64D112C4670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020269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393788"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Code of conduct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Not following the code of conduct in your workplace may result in: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termination of employment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reduction in classification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re-assignment of duties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reduction in salary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deductions from salary.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9" name="Picture 8">
            <a:extLst>
              <a:ext uri="{FF2B5EF4-FFF2-40B4-BE49-F238E27FC236}">
                <a16:creationId xmlns:a16="http://schemas.microsoft.com/office/drawing/2014/main" id="{C6EB8DB6-DD46-4CC6-998F-25400370C3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358599" y="2373467"/>
            <a:ext cx="4880403" cy="3255653"/>
          </a:xfrm>
          <a:prstGeom prst="rect">
            <a:avLst/>
          </a:prstGeom>
          <a:noFill/>
          <a:ln>
            <a:noFill/>
          </a:ln>
        </p:spPr>
      </p:pic>
      <p:pic>
        <p:nvPicPr>
          <p:cNvPr id="6" name="Picture 5">
            <a:extLst>
              <a:ext uri="{FF2B5EF4-FFF2-40B4-BE49-F238E27FC236}">
                <a16:creationId xmlns:a16="http://schemas.microsoft.com/office/drawing/2014/main" id="{C661E99E-68AD-4AEE-8F70-8CE6C5A71A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32B69E5-B0E0-4848-A1D1-A3C60EB6BD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EC1D15B7-2628-4D84-B23A-FE3B3930F49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126BD1D-637A-4118-9BAA-23300EB9C8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721899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26430"/>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Code of practice and practice standards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breach the code of practice and practice standards, the following sanctions may be applied to you:</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Reprimand (verbal or written)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Performance management and training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Dismissal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Legal action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Loss of registration from professional associations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FD9FE5D3-2817-49BE-9F80-0FF65ABA6C1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B802F3EC-E07D-433D-8D79-FD159B44A5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FEEB41C-EDE9-400F-9619-0A2267C1AB9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E676DBC-5AFA-4408-958C-40D6F131A5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69002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26430"/>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Complaints management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Not attending to complaints is a breach.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will most likely cost you a client.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Potential clients may lose interest in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Never ignore a complaint because it might result in a more significant problem later.</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4713792C-D02C-472D-B90B-7BC7E54B71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C282A06-089D-425E-B2F9-99B82E2220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D812144-9771-4551-B534-D82DCBB689E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35F96A5-E2BA-42F7-A8F5-78F119E675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556776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26430"/>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Continuing professional education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consequences of not engaging in continuing professional education (or development) activities can include: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8" name="Diagram 7">
            <a:extLst>
              <a:ext uri="{FF2B5EF4-FFF2-40B4-BE49-F238E27FC236}">
                <a16:creationId xmlns:a16="http://schemas.microsoft.com/office/drawing/2014/main" id="{FD248C91-5E02-4E03-ACC6-7E742CE54F37}"/>
              </a:ext>
            </a:extLst>
          </p:cNvPr>
          <p:cNvGraphicFramePr/>
          <p:nvPr>
            <p:extLst>
              <p:ext uri="{D42A27DB-BD31-4B8C-83A1-F6EECF244321}">
                <p14:modId xmlns:p14="http://schemas.microsoft.com/office/powerpoint/2010/main" val="2489188795"/>
              </p:ext>
            </p:extLst>
          </p:nvPr>
        </p:nvGraphicFramePr>
        <p:xfrm>
          <a:off x="2032000" y="3358605"/>
          <a:ext cx="8128000" cy="28183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2C94C10B-935F-4913-B4E0-1F4F6F82CB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CA5051B-CECD-41CF-89FF-D6EBF9824A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812F8A9-A087-4DBF-87FC-2843AD29C75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F1F3D8C-8583-461C-8482-945606D9DF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741995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10065" y="1926430"/>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Complaints on discrimination against you or your workplace can result in an investigation. </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Dignity of risk and duty of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Noncompliance to the duty of care constitutes negligence. Negligence may result in: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7" name="Diagram 6">
            <a:extLst>
              <a:ext uri="{FF2B5EF4-FFF2-40B4-BE49-F238E27FC236}">
                <a16:creationId xmlns:a16="http://schemas.microsoft.com/office/drawing/2014/main" id="{BA16A5F0-8268-42F1-8863-044F01AC93F2}"/>
              </a:ext>
            </a:extLst>
          </p:cNvPr>
          <p:cNvGraphicFramePr/>
          <p:nvPr>
            <p:extLst>
              <p:ext uri="{D42A27DB-BD31-4B8C-83A1-F6EECF244321}">
                <p14:modId xmlns:p14="http://schemas.microsoft.com/office/powerpoint/2010/main" val="682874181"/>
              </p:ext>
            </p:extLst>
          </p:nvPr>
        </p:nvGraphicFramePr>
        <p:xfrm>
          <a:off x="1663480" y="4102099"/>
          <a:ext cx="8865040" cy="17210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17E5B107-A814-47D3-93B8-D35B19EC704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E16511C-18BA-4C92-9A20-684B5CC98E0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98939D9-8BA4-463D-8EF6-AA1311DE674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0E98122-64A3-48EF-AABF-1EC6D937B52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80695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International Organisations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United Nations: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an international </a:t>
            </a:r>
            <a:r>
              <a:rPr lang="en-US" sz="2200" dirty="0" err="1">
                <a:solidFill>
                  <a:schemeClr val="tx1">
                    <a:lumMod val="75000"/>
                    <a:lumOff val="25000"/>
                  </a:schemeClr>
                </a:solidFill>
              </a:rPr>
              <a:t>organisation</a:t>
            </a:r>
            <a:r>
              <a:rPr lang="en-US" sz="2200" dirty="0">
                <a:solidFill>
                  <a:schemeClr val="tx1">
                    <a:lumMod val="75000"/>
                    <a:lumOff val="25000"/>
                  </a:schemeClr>
                </a:solidFill>
              </a:rPr>
              <a:t> of 193 member states, including Australia</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aims to promote peace, dignity and equality for all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comprised of </a:t>
            </a:r>
            <a:r>
              <a:rPr lang="en-US" sz="2200" dirty="0" err="1">
                <a:solidFill>
                  <a:schemeClr val="tx1">
                    <a:lumMod val="75000"/>
                    <a:lumOff val="25000"/>
                  </a:schemeClr>
                </a:solidFill>
              </a:rPr>
              <a:t>specialised</a:t>
            </a:r>
            <a:r>
              <a:rPr lang="en-US" sz="2200" dirty="0">
                <a:solidFill>
                  <a:schemeClr val="tx1">
                    <a:lumMod val="75000"/>
                    <a:lumOff val="25000"/>
                  </a:schemeClr>
                </a:solidFill>
              </a:rPr>
              <a:t> agencies that focus on their area of work.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67B95014-0A75-43E2-AAC4-DDBB157E477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E1C13611-CEF9-4C70-BE36-1A0C75F28F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7F13A57-39A4-4A38-8408-184CEC5B20B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3B2F872-0C93-4AAD-997D-088A08AAA3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157302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10066" y="1926430"/>
            <a:ext cx="5632938"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Breaching dignity of risk may lead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client not achieving their full potential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affected self-esteem and confidence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negative stereotypes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adverse effects on the client’s quality of life.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3E753E10-D19A-41D8-846F-5EBB106ABA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316252" y="2014493"/>
            <a:ext cx="4880403" cy="3253602"/>
          </a:xfrm>
          <a:prstGeom prst="rect">
            <a:avLst/>
          </a:prstGeom>
          <a:noFill/>
          <a:ln>
            <a:noFill/>
          </a:ln>
        </p:spPr>
      </p:pic>
      <p:pic>
        <p:nvPicPr>
          <p:cNvPr id="7" name="Picture 6">
            <a:extLst>
              <a:ext uri="{FF2B5EF4-FFF2-40B4-BE49-F238E27FC236}">
                <a16:creationId xmlns:a16="http://schemas.microsoft.com/office/drawing/2014/main" id="{7652D5B5-201C-457E-BF3F-AFEE34DBF4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3CC7060-AA8C-40D3-946F-BAEE737BA44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D26F22B-674C-4724-BF66-5ED7557B1AD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5D235C9-0A8B-44BF-9487-FD17824EC1B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333718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Human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Human rights violations may take any of the following forms: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who are subjected to these kinds of treatment may experience negative impacts on their: </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9" name="Diagram 8">
            <a:extLst>
              <a:ext uri="{FF2B5EF4-FFF2-40B4-BE49-F238E27FC236}">
                <a16:creationId xmlns:a16="http://schemas.microsoft.com/office/drawing/2014/main" id="{B5B8FD49-238B-468C-909B-6DAD0037B4E3}"/>
              </a:ext>
            </a:extLst>
          </p:cNvPr>
          <p:cNvGraphicFramePr/>
          <p:nvPr>
            <p:extLst>
              <p:ext uri="{D42A27DB-BD31-4B8C-83A1-F6EECF244321}">
                <p14:modId xmlns:p14="http://schemas.microsoft.com/office/powerpoint/2010/main" val="2803256816"/>
              </p:ext>
            </p:extLst>
          </p:nvPr>
        </p:nvGraphicFramePr>
        <p:xfrm>
          <a:off x="2665229" y="2793804"/>
          <a:ext cx="6861542" cy="1145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D00C6217-F005-46B6-9C2A-C419ED8A6BF3}"/>
              </a:ext>
            </a:extLst>
          </p:cNvPr>
          <p:cNvGraphicFramePr/>
          <p:nvPr>
            <p:extLst>
              <p:ext uri="{D42A27DB-BD31-4B8C-83A1-F6EECF244321}">
                <p14:modId xmlns:p14="http://schemas.microsoft.com/office/powerpoint/2010/main" val="2913172292"/>
              </p:ext>
            </p:extLst>
          </p:nvPr>
        </p:nvGraphicFramePr>
        <p:xfrm>
          <a:off x="2665229" y="4907133"/>
          <a:ext cx="6861542" cy="11451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Picture 6">
            <a:extLst>
              <a:ext uri="{FF2B5EF4-FFF2-40B4-BE49-F238E27FC236}">
                <a16:creationId xmlns:a16="http://schemas.microsoft.com/office/drawing/2014/main" id="{42A8BEDD-17A3-4650-AA79-653B870B4F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4F30DB1-7AEF-4B0D-BBA6-96BCA82944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5CEE9756-F3B3-4CC9-9368-D9AD222F5E0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EBDC9AF-1B0D-40A8-A601-CEC2E0BBC1ED}"/>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971662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10066" y="1926430"/>
            <a:ext cx="5632938"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Privacy, confidentiality, disclosure and informed consent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the worker who breached the requirements, consequences may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written explanation of:</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how and why the problem occurred</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how you or the workplace will solve the problem</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3E753E10-D19A-41D8-846F-5EBB106ABA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552379" y="2183305"/>
            <a:ext cx="4877523" cy="3253602"/>
          </a:xfrm>
          <a:prstGeom prst="rect">
            <a:avLst/>
          </a:prstGeom>
          <a:noFill/>
          <a:ln>
            <a:noFill/>
          </a:ln>
        </p:spPr>
      </p:pic>
      <p:pic>
        <p:nvPicPr>
          <p:cNvPr id="7" name="Picture 6">
            <a:extLst>
              <a:ext uri="{FF2B5EF4-FFF2-40B4-BE49-F238E27FC236}">
                <a16:creationId xmlns:a16="http://schemas.microsoft.com/office/drawing/2014/main" id="{1EFD3F9F-023E-49ED-9221-3316A42136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7854310-528C-4ADB-95CF-9375B2BAE5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910672D-395B-4AFE-8A46-CF4AF4C5460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6F29062-9ACD-4644-BDD1-EF9C2A0A977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5250624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the worker who breached the requirements, consequences may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 apology to the complainant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change of work responsibilities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disciplinary actions as determined by the employer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loss of employment.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D886F23D-7EC0-46AF-9FAB-3CF190D4BE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9B060BA-28FC-40C3-B89D-A3BB3EE61DC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863C009C-78B9-4DFB-AAA9-640DAE552BB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A428571-D15D-4418-ACDA-B99834794F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848299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Mandatory reporting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Failure to comply with mandatory reporting may constitute a criminal offence. By not reporting, you allow the victim to be unprotected since their abuser can continue to maltreat them. </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Practitioner/client boundaries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Overstepping your professional relationship with the clients may result in disciplinary actions. However, serious violations of these boundaries may become legal issues.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D935B3BE-7490-42C4-A1F4-E481D3D79D3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65A18C8E-0AA2-42DF-A36A-56A446850F9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EDD8DDF-3D93-4A66-8AF5-97E25E68432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2203062-A4C7-44AE-B1B9-8E9353D15E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828535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Policy framework</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Legal issues may arise if workplace policies are not aligned with policy frameworks. It may be because: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2" name="Diagram 1">
            <a:extLst>
              <a:ext uri="{FF2B5EF4-FFF2-40B4-BE49-F238E27FC236}">
                <a16:creationId xmlns:a16="http://schemas.microsoft.com/office/drawing/2014/main" id="{0A410BAB-9FB6-4360-A748-5DE82142425E}"/>
              </a:ext>
            </a:extLst>
          </p:cNvPr>
          <p:cNvGraphicFramePr/>
          <p:nvPr>
            <p:extLst>
              <p:ext uri="{D42A27DB-BD31-4B8C-83A1-F6EECF244321}">
                <p14:modId xmlns:p14="http://schemas.microsoft.com/office/powerpoint/2010/main" val="1694119947"/>
              </p:ext>
            </p:extLst>
          </p:nvPr>
        </p:nvGraphicFramePr>
        <p:xfrm>
          <a:off x="2032000" y="3260132"/>
          <a:ext cx="8128000" cy="2916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7F539A02-698A-462E-BA11-DC6E2940E0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18EFA44-B323-488B-91DE-7B87E137B5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5A8E201-7B51-4F6B-BA76-B5F5B3B40B4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B44C07C-52D6-4E60-A156-A7590EB8879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003669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10066" y="1926430"/>
            <a:ext cx="5632938"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Records management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Inadequate record management may result 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waste of time in retrieving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delayed processes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inability to provide necessary documentation.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you cannot provide records asked by </a:t>
            </a:r>
            <a:r>
              <a:rPr lang="en-US" sz="2200" dirty="0" err="1">
                <a:solidFill>
                  <a:schemeClr val="tx1">
                    <a:lumMod val="75000"/>
                    <a:lumOff val="25000"/>
                  </a:schemeClr>
                </a:solidFill>
              </a:rPr>
              <a:t>authorised</a:t>
            </a:r>
            <a:r>
              <a:rPr lang="en-US" sz="2200" dirty="0">
                <a:solidFill>
                  <a:schemeClr val="tx1">
                    <a:lumMod val="75000"/>
                    <a:lumOff val="25000"/>
                  </a:schemeClr>
                </a:solidFill>
              </a:rPr>
              <a:t> officers, it may result in legal issues. </a:t>
            </a:r>
          </a:p>
          <a:p>
            <a:pPr lvl="1">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3E753E10-D19A-41D8-846F-5EBB106ABA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889856" y="2183305"/>
            <a:ext cx="4202568" cy="3253602"/>
          </a:xfrm>
          <a:prstGeom prst="rect">
            <a:avLst/>
          </a:prstGeom>
          <a:noFill/>
          <a:ln>
            <a:noFill/>
          </a:ln>
        </p:spPr>
      </p:pic>
      <p:pic>
        <p:nvPicPr>
          <p:cNvPr id="7" name="Picture 6">
            <a:extLst>
              <a:ext uri="{FF2B5EF4-FFF2-40B4-BE49-F238E27FC236}">
                <a16:creationId xmlns:a16="http://schemas.microsoft.com/office/drawing/2014/main" id="{D20ECDB8-8801-4D3A-9986-A5C050DEFF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226C6D0-8FCA-418B-9841-A4E2DB535F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792E62A-F474-4614-97FD-87F5E8EA1E1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CE46893-4CAE-465F-9B54-6A16FDB3A21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016123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Rights and Responsibilities of Workers, Employers and Clients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Complaints about breaches of the rights and responsibilities of the care worker, employers and the client may be dealt with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state or territory governments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federal government bodies (depending on the industry sector).</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295DA996-E445-47EB-A416-C674F9EEEF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8D1783E-5446-4486-BCE2-76C8C815C5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35B811C-07E9-4434-9429-22FB82912EE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8DDD842-B8A4-4F05-9153-F35DBF3BDF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698125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Industrial relations legislations and requirements relevant to </a:t>
            </a:r>
            <a:r>
              <a:rPr lang="en-US" sz="2200" b="1" dirty="0" err="1">
                <a:solidFill>
                  <a:schemeClr val="tx1">
                    <a:lumMod val="75000"/>
                    <a:lumOff val="25000"/>
                  </a:schemeClr>
                </a:solidFill>
              </a:rPr>
              <a:t>organisation</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Specific industry relations legislation breaches often result in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ceasing production until they finish rectifying the violation. </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Specific requirements in work</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breach specific requirements at work, your employer may try to settle the matter with you first.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B6894383-819C-49C7-A458-D28A8964C8E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1FF99E6-135C-4BA9-B93D-A3DF83C6629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812A143E-6B2C-45B3-B047-96267FFFDC3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CD2A382-8CA4-4701-8166-E4DCF4441F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859038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Work role boundaries – responsibilities and limitations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should only work within the scope of your responsibility. Going beyond these limitations may result in: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2" name="Diagram 1">
            <a:extLst>
              <a:ext uri="{FF2B5EF4-FFF2-40B4-BE49-F238E27FC236}">
                <a16:creationId xmlns:a16="http://schemas.microsoft.com/office/drawing/2014/main" id="{BE79CB0A-14BF-43A5-BBCF-1D309A7EC3BB}"/>
              </a:ext>
            </a:extLst>
          </p:cNvPr>
          <p:cNvGraphicFramePr/>
          <p:nvPr>
            <p:extLst>
              <p:ext uri="{D42A27DB-BD31-4B8C-83A1-F6EECF244321}">
                <p14:modId xmlns:p14="http://schemas.microsoft.com/office/powerpoint/2010/main" val="3270544718"/>
              </p:ext>
            </p:extLst>
          </p:nvPr>
        </p:nvGraphicFramePr>
        <p:xfrm>
          <a:off x="2600007" y="3263705"/>
          <a:ext cx="6563360" cy="2553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6837657E-C703-4B04-9119-3D30ADE45B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F877FA2-813B-4D17-AED7-C72F6489A6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132F20B5-D913-4576-993F-B50D33798A9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39D8D33-7C1F-4447-88AC-C123771D0F8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59938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Commonwealth Government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Federal Register of Legislation: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contains national legislation and related documents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website </a:t>
            </a:r>
            <a:r>
              <a:rPr lang="en-US" sz="2200" dirty="0" err="1">
                <a:solidFill>
                  <a:schemeClr val="tx1">
                    <a:lumMod val="75000"/>
                    <a:lumOff val="25000"/>
                  </a:schemeClr>
                </a:solidFill>
              </a:rPr>
              <a:t>authorised</a:t>
            </a:r>
            <a:r>
              <a:rPr lang="en-US" sz="2200" dirty="0">
                <a:solidFill>
                  <a:schemeClr val="tx1">
                    <a:lumMod val="75000"/>
                    <a:lumOff val="25000"/>
                  </a:schemeClr>
                </a:solidFill>
              </a:rPr>
              <a:t> by the Commonwealth government.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Content Placeholder 14">
            <a:extLst>
              <a:ext uri="{FF2B5EF4-FFF2-40B4-BE49-F238E27FC236}">
                <a16:creationId xmlns:a16="http://schemas.microsoft.com/office/drawing/2014/main" id="{2611B57C-9EEF-45F0-8710-B55EE7B64FC8}"/>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172201" y="2001491"/>
            <a:ext cx="5178544" cy="3452363"/>
          </a:xfrm>
          <a:prstGeom prst="rect">
            <a:avLst/>
          </a:prstGeom>
          <a:noFill/>
          <a:ln>
            <a:noFill/>
          </a:ln>
        </p:spPr>
      </p:pic>
      <p:pic>
        <p:nvPicPr>
          <p:cNvPr id="7" name="Picture 6">
            <a:extLst>
              <a:ext uri="{FF2B5EF4-FFF2-40B4-BE49-F238E27FC236}">
                <a16:creationId xmlns:a16="http://schemas.microsoft.com/office/drawing/2014/main" id="{FF122CE0-D3D4-47D1-84EF-EAC8A8BF9E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7064AF5-1873-4BC4-B992-2E62DEEA47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1F0C7E4-AC6D-45CA-8B6E-A48D4723C52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9383D12-3BCA-4420-9905-812F91FBA3E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858839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10066" y="1926430"/>
            <a:ext cx="5285934"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Work health and safety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breach may lead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injury or illness of worker or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fatal incident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damage of property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lawsuit if the affected individual files a case.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 </a:t>
            </a:r>
          </a:p>
          <a:p>
            <a:pPr lvl="1">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3E753E10-D19A-41D8-846F-5EBB106ABA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503617" y="2108189"/>
            <a:ext cx="4566285" cy="3423285"/>
          </a:xfrm>
          <a:prstGeom prst="rect">
            <a:avLst/>
          </a:prstGeom>
          <a:noFill/>
          <a:ln>
            <a:noFill/>
          </a:ln>
        </p:spPr>
      </p:pic>
      <p:pic>
        <p:nvPicPr>
          <p:cNvPr id="7" name="Picture 6">
            <a:extLst>
              <a:ext uri="{FF2B5EF4-FFF2-40B4-BE49-F238E27FC236}">
                <a16:creationId xmlns:a16="http://schemas.microsoft.com/office/drawing/2014/main" id="{4F5660D3-109F-4861-B955-44D5A6CB8E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29C0213-0495-42F4-B409-A103F046D0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A6BD67E-8478-4F63-85BF-2D45EF0CF93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C4AFBD6-A315-4A02-AE6A-A09045F6000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92296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1.4.2 Legal Issues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Breaches can cause legal issues. Legal issues are things that happen that have legal implications.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types of legal issues that may arise in your health and community services work are:</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Discrimination is the unfair treatment of people due to their identity or characteristics.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experience discrimination due to your age, disability, race, religion, sex or gender.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5872B868-42C5-4BD1-BF20-BB27E09CF46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FA11273-0B7C-43AB-8E53-9E8141AF73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3D5AF71-20EA-4417-B99C-0137D5E3DFA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81BDF6-74DB-408B-9EF9-032109358D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112939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149736"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Harassment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Harassment involves unwanted words and actions that offend, intimidate or humiliate another person.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Similar to discrimination, legal issues will arise if a person is mistreated due to personal characteristics.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1BBDFF90-530E-454A-861D-944B9A702C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204065" y="2050708"/>
            <a:ext cx="5149735" cy="3430386"/>
          </a:xfrm>
          <a:prstGeom prst="rect">
            <a:avLst/>
          </a:prstGeom>
          <a:noFill/>
          <a:ln>
            <a:noFill/>
          </a:ln>
        </p:spPr>
      </p:pic>
      <p:pic>
        <p:nvPicPr>
          <p:cNvPr id="7" name="Picture 6">
            <a:extLst>
              <a:ext uri="{FF2B5EF4-FFF2-40B4-BE49-F238E27FC236}">
                <a16:creationId xmlns:a16="http://schemas.microsoft.com/office/drawing/2014/main" id="{5B821822-06EC-4240-9822-6E0269914E0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ECE695C-B5E6-49D9-A52F-A418BDD23FC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1015E51-1ABD-452B-97C7-EDF19146554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75F4CC7-BC53-42B8-9231-D78C150D31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143095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Unfair </a:t>
            </a:r>
            <a:r>
              <a:rPr lang="en-US" sz="2200" b="1" dirty="0" err="1">
                <a:solidFill>
                  <a:schemeClr val="tx1">
                    <a:lumMod val="75000"/>
                    <a:lumOff val="25000"/>
                  </a:schemeClr>
                </a:solidFill>
              </a:rPr>
              <a:t>Labour</a:t>
            </a:r>
            <a:r>
              <a:rPr lang="en-US" sz="2200" b="1" dirty="0">
                <a:solidFill>
                  <a:schemeClr val="tx1">
                    <a:lumMod val="75000"/>
                    <a:lumOff val="25000"/>
                  </a:schemeClr>
                </a:solidFill>
              </a:rPr>
              <a:t> Practices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practices that violate the Fair Work Act 2009. Some examples of unfair </a:t>
            </a:r>
            <a:r>
              <a:rPr lang="en-US" sz="2200" dirty="0" err="1">
                <a:solidFill>
                  <a:schemeClr val="tx1">
                    <a:lumMod val="75000"/>
                    <a:lumOff val="25000"/>
                  </a:schemeClr>
                </a:solidFill>
              </a:rPr>
              <a:t>labour</a:t>
            </a:r>
            <a:r>
              <a:rPr lang="en-US" sz="2200" dirty="0">
                <a:solidFill>
                  <a:schemeClr val="tx1">
                    <a:lumMod val="75000"/>
                    <a:lumOff val="25000"/>
                  </a:schemeClr>
                </a:solidFill>
              </a:rPr>
              <a:t> practices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0E2B3A36-77C8-46A4-8491-951D772E838E}"/>
              </a:ext>
            </a:extLst>
          </p:cNvPr>
          <p:cNvGraphicFramePr/>
          <p:nvPr>
            <p:extLst>
              <p:ext uri="{D42A27DB-BD31-4B8C-83A1-F6EECF244321}">
                <p14:modId xmlns:p14="http://schemas.microsoft.com/office/powerpoint/2010/main" val="531796568"/>
              </p:ext>
            </p:extLst>
          </p:nvPr>
        </p:nvGraphicFramePr>
        <p:xfrm>
          <a:off x="2758049" y="3453618"/>
          <a:ext cx="6675902" cy="20820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C7626568-E823-4F04-8FDA-2738FEDC87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C7C9911-F038-4EFD-8897-7B3DAC9CD18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D6CE2C2-B222-42F5-9F4F-0232EAB000A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FA3E377-6EDA-441F-8E1F-46638A4A666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737660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Abuse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Abuse is the violent and cruel treatment of a person. Forms of abuse can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7" name="Diagram 6">
            <a:extLst>
              <a:ext uri="{FF2B5EF4-FFF2-40B4-BE49-F238E27FC236}">
                <a16:creationId xmlns:a16="http://schemas.microsoft.com/office/drawing/2014/main" id="{E34C55F5-421A-4FCF-9205-E3517845ACA7}"/>
              </a:ext>
            </a:extLst>
          </p:cNvPr>
          <p:cNvGraphicFramePr/>
          <p:nvPr>
            <p:extLst>
              <p:ext uri="{D42A27DB-BD31-4B8C-83A1-F6EECF244321}">
                <p14:modId xmlns:p14="http://schemas.microsoft.com/office/powerpoint/2010/main" val="2598270314"/>
              </p:ext>
            </p:extLst>
          </p:nvPr>
        </p:nvGraphicFramePr>
        <p:xfrm>
          <a:off x="2447472" y="2979932"/>
          <a:ext cx="6868430" cy="23517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0C058A20-FF42-4085-BC87-232A760A4C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5BF22F4-063C-4C5A-8069-A9D4ECD872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E6B8C2E-C559-421E-9D35-A1B78409935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7007FBD-DFE3-4DE2-9FC5-278FB5BF89F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345044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Workers and clients can respond to abuse by: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9" name="Diagram 8">
            <a:extLst>
              <a:ext uri="{FF2B5EF4-FFF2-40B4-BE49-F238E27FC236}">
                <a16:creationId xmlns:a16="http://schemas.microsoft.com/office/drawing/2014/main" id="{8809555D-D03A-4842-B41E-FBC0AC0C0984}"/>
              </a:ext>
            </a:extLst>
          </p:cNvPr>
          <p:cNvGraphicFramePr/>
          <p:nvPr>
            <p:extLst>
              <p:ext uri="{D42A27DB-BD31-4B8C-83A1-F6EECF244321}">
                <p14:modId xmlns:p14="http://schemas.microsoft.com/office/powerpoint/2010/main" val="949514346"/>
              </p:ext>
            </p:extLst>
          </p:nvPr>
        </p:nvGraphicFramePr>
        <p:xfrm>
          <a:off x="2842455" y="2386886"/>
          <a:ext cx="6507089" cy="2560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F051058C-91DB-4A6F-BF6F-C5DA82093F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A7542BE-643D-4F6C-934A-86C3DD81711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FCE6DAC-B398-49B5-B11F-7E33FA7BC27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90720A4-52C1-433D-9704-B7418914E43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12607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Privacy and Confidentiality Issues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Privacy and confidentiality issues may arise when: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client’s information is mishandled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 </a:t>
            </a:r>
            <a:r>
              <a:rPr lang="en-US" sz="2200" dirty="0" err="1">
                <a:solidFill>
                  <a:schemeClr val="tx1">
                    <a:lumMod val="75000"/>
                    <a:lumOff val="25000"/>
                  </a:schemeClr>
                </a:solidFill>
              </a:rPr>
              <a:t>organisation’s</a:t>
            </a:r>
            <a:r>
              <a:rPr lang="en-US" sz="2200" dirty="0">
                <a:solidFill>
                  <a:schemeClr val="tx1">
                    <a:lumMod val="75000"/>
                    <a:lumOff val="25000"/>
                  </a:schemeClr>
                </a:solidFill>
              </a:rPr>
              <a:t> computer system is hacked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client is not given access to their information.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D306D60F-DF6B-4086-977D-FFA7EBBA09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348909" y="2092911"/>
            <a:ext cx="5004891" cy="3430386"/>
          </a:xfrm>
          <a:prstGeom prst="rect">
            <a:avLst/>
          </a:prstGeom>
          <a:noFill/>
          <a:ln>
            <a:noFill/>
          </a:ln>
        </p:spPr>
      </p:pic>
      <p:pic>
        <p:nvPicPr>
          <p:cNvPr id="7" name="Picture 6">
            <a:extLst>
              <a:ext uri="{FF2B5EF4-FFF2-40B4-BE49-F238E27FC236}">
                <a16:creationId xmlns:a16="http://schemas.microsoft.com/office/drawing/2014/main" id="{B9DEA08A-6C37-4244-9BE8-F38B38394C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4651D15-2984-43FB-970E-53A1BA470B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E0A575D-03E9-4286-B29A-3F909648FBA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628788C-3D4E-4609-A438-919BC1E6CD7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887936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legal issues arise in the workplace, you can respond by:</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8" name="Diagram 7">
            <a:extLst>
              <a:ext uri="{FF2B5EF4-FFF2-40B4-BE49-F238E27FC236}">
                <a16:creationId xmlns:a16="http://schemas.microsoft.com/office/drawing/2014/main" id="{939F7B26-F90A-4020-9E43-E7F79D8239DC}"/>
              </a:ext>
            </a:extLst>
          </p:cNvPr>
          <p:cNvGraphicFramePr/>
          <p:nvPr>
            <p:extLst>
              <p:ext uri="{D42A27DB-BD31-4B8C-83A1-F6EECF244321}">
                <p14:modId xmlns:p14="http://schemas.microsoft.com/office/powerpoint/2010/main" val="1147122981"/>
              </p:ext>
            </p:extLst>
          </p:nvPr>
        </p:nvGraphicFramePr>
        <p:xfrm>
          <a:off x="2778369" y="2545772"/>
          <a:ext cx="6635262" cy="29110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2C3FEFF7-8866-4101-9AAB-346F09787A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4081534-2AD3-4B8B-AC4D-0837D2045D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0422AC2-C650-4E90-8535-270A62DC8EC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BFB74EF-8EC1-4C38-9C40-B1EF838AA38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723751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a:solidFill>
                  <a:srgbClr val="FF595E"/>
                </a:solidFill>
                <a:latin typeface="+mn-lt"/>
              </a:rPr>
              <a:t>What have we learned?</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Identify and respond to legal requirements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and meet ethical responsibilities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Contribute to workplace improvements</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highlight>
                <a:srgbClr val="FFFF00"/>
              </a:highlight>
            </a:endParaRP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77207342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1</a:t>
            </a:r>
            <a:endParaRPr lang="en-US" sz="2000" b="1" dirty="0">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09E0454C-F712-4A98-B2B9-45963F6729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FA320E61-F15C-4218-BA07-E60B14353E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9AAF9B3-B3DB-4C33-B9F3-640FA8805CB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8EEDAEB-18DD-465F-85E1-A43F7BB73D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45752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State or Territory Government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States and territories also have a register or database of legislation.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access legislation specific to your state/territory so that you will know what requirements apply to your work role and workplace.</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Local Government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Local governments may have policies that you may need to comply with.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visit the website of your local government.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DC82AAC9-B61E-48A4-90E5-DFB34D0E24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A75A63D-0CC0-4104-97A9-4F1F48F2A8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11F64AED-A866-4F16-8F96-8263BE419CF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F7085FD-6BCE-4B09-92B8-B4355601D8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24926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872089"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Regulatory Agencies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Regulatory agencies supervise compliance with legal requirements. </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Industry Associations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Industry associations are good sources of information about legal requirements and they provide further information and analysis of requirements relevant to your industry.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Content Placeholder 14">
            <a:extLst>
              <a:ext uri="{FF2B5EF4-FFF2-40B4-BE49-F238E27FC236}">
                <a16:creationId xmlns:a16="http://schemas.microsoft.com/office/drawing/2014/main" id="{35A39F8B-228D-4A32-AED4-FE6E3CEA9508}"/>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611358" y="2267483"/>
            <a:ext cx="5178544" cy="2961185"/>
          </a:xfrm>
          <a:prstGeom prst="rect">
            <a:avLst/>
          </a:prstGeom>
          <a:noFill/>
          <a:ln>
            <a:noFill/>
          </a:ln>
        </p:spPr>
      </p:pic>
      <p:pic>
        <p:nvPicPr>
          <p:cNvPr id="7" name="Picture 6">
            <a:extLst>
              <a:ext uri="{FF2B5EF4-FFF2-40B4-BE49-F238E27FC236}">
                <a16:creationId xmlns:a16="http://schemas.microsoft.com/office/drawing/2014/main" id="{379A9741-2DFF-4517-8543-2F91D43632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6316F57-5D4A-4874-968C-C6D4B69A6D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6BCC4A0-5FD7-477E-B60F-AE1D6B36D3E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301787F-324D-434B-8A39-A9CC029598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55066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1.1.2 Accessing Sources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77361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need more information about legal requirements, you can: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call or go to the relevant offices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check the websites of the mentioned sources by typing the website address or uniform resource locator (URL) in your browser’s address bar to access their websites.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7" name="Content Placeholder 14">
            <a:extLst>
              <a:ext uri="{FF2B5EF4-FFF2-40B4-BE49-F238E27FC236}">
                <a16:creationId xmlns:a16="http://schemas.microsoft.com/office/drawing/2014/main" id="{263C8181-DAA2-4DB2-8809-3D298BA6A1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611815" y="2045489"/>
            <a:ext cx="4770120" cy="3177540"/>
          </a:xfrm>
          <a:prstGeom prst="rect">
            <a:avLst/>
          </a:prstGeom>
          <a:noFill/>
          <a:ln>
            <a:noFill/>
          </a:ln>
        </p:spPr>
      </p:pic>
      <p:pic>
        <p:nvPicPr>
          <p:cNvPr id="8" name="Picture 7">
            <a:extLst>
              <a:ext uri="{FF2B5EF4-FFF2-40B4-BE49-F238E27FC236}">
                <a16:creationId xmlns:a16="http://schemas.microsoft.com/office/drawing/2014/main" id="{D77A3768-235B-4864-87AC-5F6FBC4A94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500818D-1CC1-4DFB-BEA5-C1EEE7B1B7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203ABA0-2709-49CA-97B0-7A5AEB769E0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8574EA4-D115-451A-8800-C64AD75DEC6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66861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make sure that the websites you access are credible sources, you can:</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8E55A712-8E06-4365-8A40-8F5C8D06C423}"/>
              </a:ext>
            </a:extLst>
          </p:cNvPr>
          <p:cNvGraphicFramePr/>
          <p:nvPr>
            <p:extLst>
              <p:ext uri="{D42A27DB-BD31-4B8C-83A1-F6EECF244321}">
                <p14:modId xmlns:p14="http://schemas.microsoft.com/office/powerpoint/2010/main" val="3329987873"/>
              </p:ext>
            </p:extLst>
          </p:nvPr>
        </p:nvGraphicFramePr>
        <p:xfrm>
          <a:off x="2666609" y="2514600"/>
          <a:ext cx="6858782"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713CA90D-0D68-4543-9685-5E2202B878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0217068-36F3-4212-BEF1-E777766844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6D28AEB-8FF9-4798-AB45-183210D0EC9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F133C3F-80B6-4609-B1EB-9F37B271ABA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55011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1.1.3 Interpreting Sources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Common Terms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Act </a:t>
            </a:r>
            <a:r>
              <a:rPr lang="en-US" sz="2200" dirty="0">
                <a:solidFill>
                  <a:schemeClr val="tx1">
                    <a:lumMod val="75000"/>
                    <a:lumOff val="25000"/>
                  </a:schemeClr>
                </a:solidFill>
              </a:rPr>
              <a:t>–</a:t>
            </a:r>
            <a:r>
              <a:rPr lang="en-AU" sz="2200" dirty="0">
                <a:solidFill>
                  <a:schemeClr val="tx1">
                    <a:lumMod val="75000"/>
                    <a:lumOff val="25000"/>
                  </a:schemeClr>
                </a:solidFill>
              </a:rPr>
              <a:t> </a:t>
            </a:r>
            <a:r>
              <a:rPr lang="en-US" sz="2200" dirty="0">
                <a:solidFill>
                  <a:schemeClr val="tx1">
                    <a:lumMod val="75000"/>
                    <a:lumOff val="25000"/>
                  </a:schemeClr>
                </a:solidFill>
              </a:rPr>
              <a:t>a statute or law passed by both Houses of Parliament that has received Royal Assent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Agency – can be an Australian Government Department of State, another type of Australian Government body, or a State government body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Amendment – a change to the law generally made by another law</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Bill – a draft Act of Parliament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B677F6CE-AED3-440D-9B26-AC1965689F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F123D65-1B59-41FF-8273-0CAA2609C8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975FAE0-7249-4E41-9C26-5935E6C6A79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9D1E2BA-A6AE-44E6-94FC-18333F88CC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15491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237848"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Common Terms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Commencement – the time/date at which a law comes into force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Compilation – a version of a law that shows the text of the law as amended at a particular point in time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Preamble – sets out the reasons for and scope of a law</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Title –refers to a law’s official title</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Content Placeholder 14">
            <a:extLst>
              <a:ext uri="{FF2B5EF4-FFF2-40B4-BE49-F238E27FC236}">
                <a16:creationId xmlns:a16="http://schemas.microsoft.com/office/drawing/2014/main" id="{260FC7E2-E7DC-4A55-96AC-3791CBD310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7150479" y="1825625"/>
            <a:ext cx="3919423" cy="3921100"/>
          </a:xfrm>
          <a:prstGeom prst="rect">
            <a:avLst/>
          </a:prstGeom>
          <a:noFill/>
          <a:ln>
            <a:noFill/>
          </a:ln>
        </p:spPr>
      </p:pic>
      <p:pic>
        <p:nvPicPr>
          <p:cNvPr id="7" name="Picture 6">
            <a:extLst>
              <a:ext uri="{FF2B5EF4-FFF2-40B4-BE49-F238E27FC236}">
                <a16:creationId xmlns:a16="http://schemas.microsoft.com/office/drawing/2014/main" id="{B8B340B5-9800-44F2-B740-2E06D6DBC5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6F7934D-6F9F-458B-855A-6A5203FDB8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6E69E2E-6037-4DC1-85C9-1C6F3F28173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1FE10FB-1A4E-47D8-A681-D2C19FD95B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21115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Structure of a Law</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general structure of legislation: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Title – Laws are identified by the following:</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Short title – It includes a financial or calendar year and may also consist of a number if a law with a similar title has been published.</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Series year and number – Each Act is numbered according to the order they were made in a year and the first Act of the year will be 1.</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4EBE98C0-6DA1-4F04-9C94-2BFB64D281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57C4388-F29B-4A73-9460-52577F67E78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783180F-E106-48B2-B258-1BD282F0E08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88DEC4A-B856-4EE7-A5C4-6C1153EDBC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86385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A18A-1E30-47C7-BF6E-5E75D488C52A}"/>
              </a:ext>
            </a:extLst>
          </p:cNvPr>
          <p:cNvSpPr>
            <a:spLocks noGrp="1"/>
          </p:cNvSpPr>
          <p:nvPr>
            <p:ph type="title"/>
          </p:nvPr>
        </p:nvSpPr>
        <p:spPr>
          <a:xfrm>
            <a:off x="481013" y="3752849"/>
            <a:ext cx="3290887" cy="2452687"/>
          </a:xfrm>
        </p:spPr>
        <p:txBody>
          <a:bodyPr anchor="ctr">
            <a:normAutofit/>
          </a:bodyPr>
          <a:lstStyle/>
          <a:p>
            <a:r>
              <a:rPr lang="en-US" sz="3600" b="1" dirty="0">
                <a:solidFill>
                  <a:srgbClr val="FF595E"/>
                </a:solidFill>
                <a:latin typeface="+mn-lt"/>
              </a:rPr>
              <a:t>About this Unit of Competency</a:t>
            </a:r>
            <a:endParaRPr lang="en-PH" sz="3600" dirty="0">
              <a:solidFill>
                <a:srgbClr val="FF595E"/>
              </a:solidFill>
            </a:endParaRPr>
          </a:p>
        </p:txBody>
      </p:sp>
      <p:pic>
        <p:nvPicPr>
          <p:cNvPr id="7" name="Picture 6">
            <a:extLst>
              <a:ext uri="{FF2B5EF4-FFF2-40B4-BE49-F238E27FC236}">
                <a16:creationId xmlns:a16="http://schemas.microsoft.com/office/drawing/2014/main" id="{AC7B37C3-4D8C-4733-9D1D-96D03D492423}"/>
              </a:ext>
            </a:extLst>
          </p:cNvPr>
          <p:cNvPicPr>
            <a:picLocks noChangeAspect="1"/>
          </p:cNvPicPr>
          <p:nvPr/>
        </p:nvPicPr>
        <p:blipFill>
          <a:blip r:embed="rId2">
            <a:extLst>
              <a:ext uri="{28A0092B-C50C-407E-A947-70E740481C1C}">
                <a14:useLocalDpi xmlns:a14="http://schemas.microsoft.com/office/drawing/2010/main" val="0"/>
              </a:ext>
            </a:extLst>
          </a:blip>
          <a:srcRect t="27134" b="27134"/>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4223982" y="3752850"/>
            <a:ext cx="7485413" cy="2838450"/>
          </a:xfrm>
        </p:spPr>
        <p:txBody>
          <a:bodyPr anchor="ctr">
            <a:noAutofit/>
          </a:bodyPr>
          <a:lstStyle/>
          <a:p>
            <a:pPr marL="0" marR="64770" indent="0">
              <a:lnSpc>
                <a:spcPct val="114000"/>
              </a:lnSpc>
              <a:spcBef>
                <a:spcPts val="600"/>
              </a:spcBef>
              <a:spcAft>
                <a:spcPts val="600"/>
              </a:spcAft>
              <a:buNone/>
            </a:pPr>
            <a:r>
              <a:rPr lang="en-US" sz="2200" b="1" dirty="0">
                <a:solidFill>
                  <a:schemeClr val="tx1">
                    <a:lumMod val="75000"/>
                    <a:lumOff val="25000"/>
                  </a:schemeClr>
                </a:solidFill>
                <a:ea typeface="Open Sans" pitchFamily="34" charset="0"/>
                <a:cs typeface="Open Sans" pitchFamily="34" charset="0"/>
              </a:rPr>
              <a:t>CHCLEG001 - Work legally and ethically (Release 1)</a:t>
            </a:r>
            <a:endParaRPr lang="en-AU" sz="2200" b="1" dirty="0">
              <a:solidFill>
                <a:schemeClr val="tx1">
                  <a:lumMod val="75000"/>
                  <a:lumOff val="25000"/>
                </a:schemeClr>
              </a:solidFill>
              <a:ea typeface="Open Sans" pitchFamily="34" charset="0"/>
              <a:cs typeface="Open Sans" pitchFamily="34" charset="0"/>
            </a:endParaRPr>
          </a:p>
          <a:p>
            <a:pPr marL="0" marR="64770" indent="0">
              <a:lnSpc>
                <a:spcPct val="114000"/>
              </a:lnSpc>
              <a:spcBef>
                <a:spcPts val="600"/>
              </a:spcBef>
              <a:spcAft>
                <a:spcPts val="600"/>
              </a:spcAft>
              <a:buNone/>
            </a:pPr>
            <a:r>
              <a:rPr lang="en-US" sz="2200" dirty="0">
                <a:solidFill>
                  <a:schemeClr val="tx1">
                    <a:lumMod val="75000"/>
                    <a:lumOff val="25000"/>
                  </a:schemeClr>
                </a:solidFill>
                <a:ea typeface="Open Sans" pitchFamily="34" charset="0"/>
                <a:cs typeface="Open Sans" pitchFamily="34" charset="0"/>
              </a:rPr>
              <a:t>This unit describes the skills and knowledge required to identify and work within the legal and ethical frameworks that apply to an individual job role.</a:t>
            </a:r>
          </a:p>
        </p:txBody>
      </p:sp>
    </p:spTree>
    <p:extLst>
      <p:ext uri="{BB962C8B-B14F-4D97-AF65-F5344CB8AC3E}">
        <p14:creationId xmlns:p14="http://schemas.microsoft.com/office/powerpoint/2010/main" val="1250537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the general structure of legislation: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Preliminary pages – These contain general information about the law and an overview of the document.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Middle section – It is the body of law.</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Final pages – These contain the endnotes, information on the history of the particular law, details of incorporated amendments and other process information.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CC354D86-181E-4BA2-9ACC-F96604038E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7C090B6-FBFF-4780-8917-7435A04DF4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11C1D01C-76B1-4A9E-AFA9-1EAE9F0DA80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24FAC0F-19C4-4DFB-9DAD-48D7625DE5E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27076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Plain English Documentation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Even after learning about the common terms and structure of law, you may still find it challenging to interpret laws and may result in inaccuracies in implementation.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this reason, governments provide plain English documentation of laws. Documents that are written in plain English: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DAD4744E-8B0E-473A-A281-8A10FCEA06E1}"/>
              </a:ext>
            </a:extLst>
          </p:cNvPr>
          <p:cNvGraphicFramePr/>
          <p:nvPr>
            <p:extLst>
              <p:ext uri="{D42A27DB-BD31-4B8C-83A1-F6EECF244321}">
                <p14:modId xmlns:p14="http://schemas.microsoft.com/office/powerpoint/2010/main" val="2921366557"/>
              </p:ext>
            </p:extLst>
          </p:nvPr>
        </p:nvGraphicFramePr>
        <p:xfrm>
          <a:off x="2664179" y="4055666"/>
          <a:ext cx="6863642" cy="2171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DA1C5F0C-45DC-4F34-BB64-F7011CEDEF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2D25B5F-9BBB-4135-903E-B531C0BACA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F72CBC1-090F-4608-9FFA-824762B6D47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868161D-2322-462A-9B44-23A47012EB3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83265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Interpreting to Policies and Procedures</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you are confident with your understanding of the legal requirements, you can interpret them into appropriate policies and procedures.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example, provisions on privacy, confidentiality and disclosure can be found in the Privacy Act 1988.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provisions can serve as the basis for policies and procedures to collect personal information from clients.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3D7A2E20-EB26-4C95-B62B-D0B621EE7E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BBE9CFC-7ABB-455B-BF6E-1437C307391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3DEF65A-6017-472B-9A55-5F3A32FEFF1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177435-53C7-444F-8C76-8359427B14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68889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particular provision of this law requires organisations to: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personal information is only collected with an individual’s consent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the information is used for purposes consented by the individual.</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provision can serve as the basis for policies and procedures to collect personal information from clients.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16E63070-120C-4AE3-B6FF-96FCF34C42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97797B5-8808-4E8C-8711-20D0E130DF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3FFA247F-368D-4A49-A255-B6F8766E96E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0EC6CCB-C5B4-416A-86C1-8DCCA9EFA2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95705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l="4436" r="4436"/>
          <a:stretch/>
        </p:blipFill>
        <p:spPr>
          <a:xfrm>
            <a:off x="2795362" y="0"/>
            <a:ext cx="9412462"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617785" y="0"/>
            <a:ext cx="8527112"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itle 1">
            <a:extLst>
              <a:ext uri="{FF2B5EF4-FFF2-40B4-BE49-F238E27FC236}">
                <a16:creationId xmlns:a16="http://schemas.microsoft.com/office/drawing/2014/main" id="{BD3C1B77-9D31-4CDA-8605-BD772109958E}"/>
              </a:ext>
            </a:extLst>
          </p:cNvPr>
          <p:cNvSpPr>
            <a:spLocks noGrp="1"/>
          </p:cNvSpPr>
          <p:nvPr>
            <p:ph type="title"/>
          </p:nvPr>
        </p:nvSpPr>
        <p:spPr>
          <a:xfrm>
            <a:off x="677103" y="1086202"/>
            <a:ext cx="6103522" cy="4685597"/>
          </a:xfrm>
        </p:spPr>
        <p:txBody>
          <a:bodyPr>
            <a:noAutofit/>
          </a:bodyPr>
          <a:lstStyle/>
          <a:p>
            <a:r>
              <a:rPr lang="en-US" sz="5600" b="1" dirty="0">
                <a:solidFill>
                  <a:schemeClr val="tx1">
                    <a:lumMod val="50000"/>
                    <a:lumOff val="50000"/>
                  </a:schemeClr>
                </a:solidFill>
                <a:latin typeface="Arial" panose="020B0604020202020204" pitchFamily="34" charset="0"/>
                <a:cs typeface="Arial" panose="020B0604020202020204" pitchFamily="34" charset="0"/>
              </a:rPr>
              <a:t>1.2 </a:t>
            </a:r>
            <a:br>
              <a:rPr lang="en-US" sz="5600" b="1" dirty="0">
                <a:solidFill>
                  <a:schemeClr val="tx1">
                    <a:lumMod val="50000"/>
                    <a:lumOff val="50000"/>
                  </a:schemeClr>
                </a:solidFill>
                <a:latin typeface="Arial" panose="020B0604020202020204" pitchFamily="34" charset="0"/>
                <a:cs typeface="Arial" panose="020B0604020202020204" pitchFamily="34" charset="0"/>
              </a:rPr>
            </a:br>
            <a:r>
              <a:rPr lang="en-US" sz="5600" b="1" dirty="0">
                <a:solidFill>
                  <a:schemeClr val="tx1">
                    <a:lumMod val="50000"/>
                    <a:lumOff val="50000"/>
                  </a:schemeClr>
                </a:solidFill>
                <a:latin typeface="Arial" panose="020B0604020202020204" pitchFamily="34" charset="0"/>
                <a:cs typeface="Arial" panose="020B0604020202020204" pitchFamily="34" charset="0"/>
              </a:rPr>
              <a:t>Identify Scope and Nature of Own Legal Rights and Responsibilities</a:t>
            </a:r>
            <a:endParaRPr lang="en-AU" sz="56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0345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important terms: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Scope</a:t>
            </a:r>
            <a:r>
              <a:rPr lang="en-US" sz="2200" dirty="0">
                <a:solidFill>
                  <a:schemeClr val="tx1">
                    <a:lumMod val="75000"/>
                    <a:lumOff val="25000"/>
                  </a:schemeClr>
                </a:solidFill>
              </a:rPr>
              <a:t> refers to the extent of one’s legal rights and responsibilities.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Nature</a:t>
            </a:r>
            <a:r>
              <a:rPr lang="en-US" sz="2200" dirty="0">
                <a:solidFill>
                  <a:schemeClr val="tx1">
                    <a:lumMod val="75000"/>
                    <a:lumOff val="25000"/>
                  </a:schemeClr>
                </a:solidFill>
              </a:rPr>
              <a:t> refers to the components or details of one’s legal rights and responsibilities.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Legal rights</a:t>
            </a:r>
            <a:r>
              <a:rPr lang="en-US" sz="2200" dirty="0">
                <a:solidFill>
                  <a:schemeClr val="tx1">
                    <a:lumMod val="75000"/>
                    <a:lumOff val="25000"/>
                  </a:schemeClr>
                </a:solidFill>
              </a:rPr>
              <a:t> refer to a person’s privileges or claims prescribed by a law.</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Legal responsibilities</a:t>
            </a:r>
            <a:r>
              <a:rPr lang="en-US" sz="2200" dirty="0">
                <a:solidFill>
                  <a:schemeClr val="tx1">
                    <a:lumMod val="75000"/>
                    <a:lumOff val="25000"/>
                  </a:schemeClr>
                </a:solidFill>
              </a:rPr>
              <a:t> refer to a person’s duties imposed by a law.</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sp>
        <p:nvSpPr>
          <p:cNvPr id="6" name="Title 1">
            <a:extLst>
              <a:ext uri="{FF2B5EF4-FFF2-40B4-BE49-F238E27FC236}">
                <a16:creationId xmlns:a16="http://schemas.microsoft.com/office/drawing/2014/main" id="{0CA57AD4-EB85-4075-B9D0-293CD747D0EA}"/>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 Identify Scope and Nature of Own Legal Rights and Responsibilities</a:t>
            </a:r>
            <a:endParaRPr lang="en-AU" b="1" dirty="0">
              <a:solidFill>
                <a:srgbClr val="FF595E"/>
              </a:solidFill>
              <a:highlight>
                <a:srgbClr val="FFFF00"/>
              </a:highlight>
              <a:latin typeface="+mn-lt"/>
            </a:endParaRPr>
          </a:p>
        </p:txBody>
      </p:sp>
      <p:pic>
        <p:nvPicPr>
          <p:cNvPr id="7" name="Picture 6">
            <a:extLst>
              <a:ext uri="{FF2B5EF4-FFF2-40B4-BE49-F238E27FC236}">
                <a16:creationId xmlns:a16="http://schemas.microsoft.com/office/drawing/2014/main" id="{C22A2D0F-BF2F-467F-9E14-ECDED3FE90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C7E68F9-8D4C-4017-98D4-2922EC66B9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9CAAB25-706F-49EE-B473-E6DF4EF2D56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656B1DA-A335-4B39-A1B3-5612D54420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25203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44062" y="1871003"/>
            <a:ext cx="10081113" cy="4305960"/>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worker, you have legal rights and responsibilities. Legal rights protect your privileges to:</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F6DEA0E7-10BF-4D0A-A272-43EAE3E11421}"/>
              </a:ext>
            </a:extLst>
          </p:cNvPr>
          <p:cNvGraphicFramePr/>
          <p:nvPr>
            <p:extLst>
              <p:ext uri="{D42A27DB-BD31-4B8C-83A1-F6EECF244321}">
                <p14:modId xmlns:p14="http://schemas.microsoft.com/office/powerpoint/2010/main" val="2714258668"/>
              </p:ext>
            </p:extLst>
          </p:nvPr>
        </p:nvGraphicFramePr>
        <p:xfrm>
          <a:off x="3017520" y="2971470"/>
          <a:ext cx="6156960" cy="2105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AF9FBE8-2C65-4E47-98AE-B55D454C81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91429A8-AAF8-4FE5-AFDA-60E201051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DA119BB-54A7-416C-833B-FFB9F7E4604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8719A5D-61C8-444E-8894-369180FB7A3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79212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44062" y="1871003"/>
            <a:ext cx="10081113" cy="4305960"/>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general, the scope and nature of your legal rights as a worker will cover every aspect of your employment or workplace relations which may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F6DEA0E7-10BF-4D0A-A272-43EAE3E11421}"/>
              </a:ext>
            </a:extLst>
          </p:cNvPr>
          <p:cNvGraphicFramePr/>
          <p:nvPr>
            <p:extLst>
              <p:ext uri="{D42A27DB-BD31-4B8C-83A1-F6EECF244321}">
                <p14:modId xmlns:p14="http://schemas.microsoft.com/office/powerpoint/2010/main" val="1000394225"/>
              </p:ext>
            </p:extLst>
          </p:nvPr>
        </p:nvGraphicFramePr>
        <p:xfrm>
          <a:off x="844062" y="2704184"/>
          <a:ext cx="10225840" cy="3306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A0D9E510-2431-458F-A009-557B249A1C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7BC56B0-D47F-44D7-AAD6-95E5D7C9748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E9AC0D6-9D86-4FE0-BED4-82254E5AD75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B8A2532-F833-4115-BFAF-503139CEC0A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98816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Workers have the following legal obligations: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207DDC5B-B099-42EA-B6E6-5EB458D5435C}"/>
              </a:ext>
            </a:extLst>
          </p:cNvPr>
          <p:cNvGraphicFramePr/>
          <p:nvPr>
            <p:extLst>
              <p:ext uri="{D42A27DB-BD31-4B8C-83A1-F6EECF244321}">
                <p14:modId xmlns:p14="http://schemas.microsoft.com/office/powerpoint/2010/main" val="3638867794"/>
              </p:ext>
            </p:extLst>
          </p:nvPr>
        </p:nvGraphicFramePr>
        <p:xfrm>
          <a:off x="2223201" y="2384028"/>
          <a:ext cx="7745597" cy="34329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CBA2B2DF-88C4-4D4E-82DB-FFB233AAD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418BEB2-E655-447B-91F5-E8D1B0E501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5BD72A4-0615-4E5E-884A-B4A17C7F14B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4BA7B3D-0BBE-413D-9EDB-5E4BC8EC39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06393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1.2.1 Children in the Workplace</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the things you can do is keep the children away from hazards. To do this, you can </a:t>
            </a:r>
            <a:r>
              <a:rPr lang="en-US" sz="2200" dirty="0" err="1">
                <a:solidFill>
                  <a:schemeClr val="tx1">
                    <a:lumMod val="75000"/>
                    <a:lumOff val="25000"/>
                  </a:schemeClr>
                </a:solidFill>
              </a:rPr>
              <a:t>minimise</a:t>
            </a:r>
            <a:r>
              <a:rPr lang="en-US" sz="2200" dirty="0">
                <a:solidFill>
                  <a:schemeClr val="tx1">
                    <a:lumMod val="75000"/>
                    <a:lumOff val="25000"/>
                  </a:schemeClr>
                </a:solidFill>
              </a:rPr>
              <a:t> the risks to children through some key considerations.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considerations all relate to how you and your colleagues care for children in your workplace.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1E808E66-5D28-4D32-A275-0591C8B8F80F}"/>
              </a:ext>
            </a:extLst>
          </p:cNvPr>
          <p:cNvGraphicFramePr/>
          <p:nvPr>
            <p:extLst>
              <p:ext uri="{D42A27DB-BD31-4B8C-83A1-F6EECF244321}">
                <p14:modId xmlns:p14="http://schemas.microsoft.com/office/powerpoint/2010/main" val="2819591171"/>
              </p:ext>
            </p:extLst>
          </p:nvPr>
        </p:nvGraphicFramePr>
        <p:xfrm>
          <a:off x="2877624" y="2901015"/>
          <a:ext cx="6436751" cy="188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E93CE533-4C11-4FA6-91D9-118C559958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8B4762C-B2E4-4650-AF66-7D2D8D0C6E2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E65723C-BC4F-41F3-B0F8-0C22829FA7D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9F079CB-DCCA-475F-8089-95D62BFBC00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69517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unit applies to community services and health workers who play a proactive role in identifying and meeting their legal and ethical responsibilities.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skills in this unit must be applied in accordance with Commonwealth and State/Territory legislation, Australian/New Zealand standards and industry codes of practice.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5" name="Picture 4">
            <a:extLst>
              <a:ext uri="{FF2B5EF4-FFF2-40B4-BE49-F238E27FC236}">
                <a16:creationId xmlns:a16="http://schemas.microsoft.com/office/drawing/2014/main" id="{D358378B-D736-4AFB-96CA-7BA9C6819B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D1F7B388-2050-4050-ADF1-A7B297C50E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77A85CF-42CA-4EAA-A0A6-99C064D437B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B71FC1D-6ABD-4E48-A5BA-E12E4A2A2D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881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comply with the legal requirements for working with children, you must ensure that all workers who interact with children pass the required checks by: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1E808E66-5D28-4D32-A275-0591C8B8F80F}"/>
              </a:ext>
            </a:extLst>
          </p:cNvPr>
          <p:cNvGraphicFramePr/>
          <p:nvPr>
            <p:extLst>
              <p:ext uri="{D42A27DB-BD31-4B8C-83A1-F6EECF244321}">
                <p14:modId xmlns:p14="http://schemas.microsoft.com/office/powerpoint/2010/main" val="1754128940"/>
              </p:ext>
            </p:extLst>
          </p:nvPr>
        </p:nvGraphicFramePr>
        <p:xfrm>
          <a:off x="1999861" y="2771319"/>
          <a:ext cx="8192278" cy="23040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BCEE874-D4D9-4F99-B26A-0B5B565EB6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BFD3606-9861-45EA-A029-285B1E3DBE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DD9E424-836A-4C79-98AF-3DB89E01AF6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C7DD956-3F90-4787-AC7B-D3CA4AA7A3B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04350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ensure children’s safety in the workplace: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1E808E66-5D28-4D32-A275-0591C8B8F80F}"/>
              </a:ext>
            </a:extLst>
          </p:cNvPr>
          <p:cNvGraphicFramePr/>
          <p:nvPr>
            <p:extLst>
              <p:ext uri="{D42A27DB-BD31-4B8C-83A1-F6EECF244321}">
                <p14:modId xmlns:p14="http://schemas.microsoft.com/office/powerpoint/2010/main" val="1606018054"/>
              </p:ext>
            </p:extLst>
          </p:nvPr>
        </p:nvGraphicFramePr>
        <p:xfrm>
          <a:off x="1999861" y="2574371"/>
          <a:ext cx="8192278" cy="23040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1971A780-F132-4FFC-94D1-AC19C5228F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7468132-22A0-4C67-B43E-30B1FA0AAF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0EBC018-0B3A-4E57-B385-B07C9866D70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4551655-3CDA-44DF-BE92-8C0B440B8A1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52288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1.2.2 Codes of Conduct</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 code of conduct: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 set of guidelines formed by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to monitor and regulate the </a:t>
            </a:r>
            <a:r>
              <a:rPr lang="en-US" sz="2200" dirty="0" err="1">
                <a:solidFill>
                  <a:schemeClr val="tx1">
                    <a:lumMod val="75000"/>
                    <a:lumOff val="25000"/>
                  </a:schemeClr>
                </a:solidFill>
              </a:rPr>
              <a:t>behaviour</a:t>
            </a:r>
            <a:r>
              <a:rPr lang="en-US" sz="2200" dirty="0">
                <a:solidFill>
                  <a:schemeClr val="tx1">
                    <a:lumMod val="75000"/>
                    <a:lumOff val="25000"/>
                  </a:schemeClr>
                </a:solidFill>
              </a:rPr>
              <a:t> of its employees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serves as a general guideline for how employees behave when performing their work roles and responsibilities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serves as a model of desirable </a:t>
            </a:r>
            <a:r>
              <a:rPr lang="en-US" sz="2200" dirty="0" err="1">
                <a:solidFill>
                  <a:schemeClr val="tx1">
                    <a:lumMod val="75000"/>
                    <a:lumOff val="25000"/>
                  </a:schemeClr>
                </a:solidFill>
              </a:rPr>
              <a:t>behaviour</a:t>
            </a:r>
            <a:r>
              <a:rPr lang="en-US" sz="2200" dirty="0">
                <a:solidFill>
                  <a:schemeClr val="tx1">
                    <a:lumMod val="75000"/>
                    <a:lumOff val="25000"/>
                  </a:schemeClr>
                </a:solidFill>
              </a:rPr>
              <a:t> in the workplace.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C35A52CB-FEB1-4A8A-A3D9-AEF5343028A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15843C6-D467-4FE2-8D5D-70B530C403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189E245-9343-4E9E-B36C-DB5BFB52A64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DD3424E-F45E-4798-9B3C-D3A765EF25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995648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1.2.3 Codes of Practice and Practice Standards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464126"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Codes of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rules and guidelines for performing different work aspects for a specific industry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based on laws and regulations</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emphasise</a:t>
            </a:r>
            <a:r>
              <a:rPr lang="en-US" sz="2200" dirty="0">
                <a:solidFill>
                  <a:schemeClr val="tx1">
                    <a:lumMod val="75000"/>
                    <a:lumOff val="25000"/>
                  </a:schemeClr>
                </a:solidFill>
              </a:rPr>
              <a:t> guidelines for the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practical guidelines on how to comply with relevant laws and regulations.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8" name="Content Placeholder 14">
            <a:extLst>
              <a:ext uri="{FF2B5EF4-FFF2-40B4-BE49-F238E27FC236}">
                <a16:creationId xmlns:a16="http://schemas.microsoft.com/office/drawing/2014/main" id="{C11E38CD-4959-4748-9A0B-945A84E019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604488" y="2048461"/>
            <a:ext cx="4770120" cy="3185160"/>
          </a:xfrm>
          <a:prstGeom prst="rect">
            <a:avLst/>
          </a:prstGeom>
          <a:noFill/>
          <a:ln>
            <a:noFill/>
          </a:ln>
        </p:spPr>
      </p:pic>
      <p:pic>
        <p:nvPicPr>
          <p:cNvPr id="7" name="Picture 6">
            <a:extLst>
              <a:ext uri="{FF2B5EF4-FFF2-40B4-BE49-F238E27FC236}">
                <a16:creationId xmlns:a16="http://schemas.microsoft.com/office/drawing/2014/main" id="{09C2D9D5-044D-4DB9-8563-71A028675E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2962ACF-E38E-4F64-95A1-57749A70FA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6308F6A-F52E-4161-A13C-63CAA980CF4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796CF01-FEA6-40F6-8F91-E2FB408AB45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57059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Practice standards are the specific guidelines in line with the codes of practice in the workplace.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practice standards </a:t>
            </a:r>
            <a:r>
              <a:rPr lang="en-US" sz="2200" dirty="0" err="1">
                <a:solidFill>
                  <a:schemeClr val="tx1">
                    <a:lumMod val="75000"/>
                    <a:lumOff val="25000"/>
                  </a:schemeClr>
                </a:solidFill>
              </a:rPr>
              <a:t>emphasise</a:t>
            </a:r>
            <a:r>
              <a:rPr lang="en-US" sz="2200" dirty="0">
                <a:solidFill>
                  <a:schemeClr val="tx1">
                    <a:lumMod val="75000"/>
                    <a:lumOff val="25000"/>
                  </a:schemeClr>
                </a:solidFill>
              </a:rPr>
              <a:t> what the worker should do to:</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3DC8EF6D-6A1B-409A-8485-62B8CD832BAF}"/>
              </a:ext>
            </a:extLst>
          </p:cNvPr>
          <p:cNvGraphicFramePr/>
          <p:nvPr>
            <p:extLst>
              <p:ext uri="{D42A27DB-BD31-4B8C-83A1-F6EECF244321}">
                <p14:modId xmlns:p14="http://schemas.microsoft.com/office/powerpoint/2010/main" val="3420629130"/>
              </p:ext>
            </p:extLst>
          </p:nvPr>
        </p:nvGraphicFramePr>
        <p:xfrm>
          <a:off x="3257452" y="3429000"/>
          <a:ext cx="5677095" cy="1814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1EC0CBE8-9745-432A-A812-F8896D90E89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F02FE58-EFDD-44D4-83A7-CD54EFF615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9349008-072D-42DB-AB3D-2F62673A9E1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5475E23-1D75-4825-91D8-024ADB094E0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889697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1.2.4 Complaints Management </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506328"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scope of compliance requirements for complaints management includes the processes, policies and procedures for:</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receiving and assessing complaints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responding to complaints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implementing changes based on complaints.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9" name="Content Placeholder 14">
            <a:extLst>
              <a:ext uri="{FF2B5EF4-FFF2-40B4-BE49-F238E27FC236}">
                <a16:creationId xmlns:a16="http://schemas.microsoft.com/office/drawing/2014/main" id="{17FB24F0-AEF3-4CA7-815E-044C13E81AB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7150465" y="1924099"/>
            <a:ext cx="3436481" cy="3436481"/>
          </a:xfrm>
          <a:prstGeom prst="rect">
            <a:avLst/>
          </a:prstGeom>
          <a:noFill/>
          <a:ln>
            <a:noFill/>
          </a:ln>
        </p:spPr>
      </p:pic>
      <p:pic>
        <p:nvPicPr>
          <p:cNvPr id="7" name="Picture 6">
            <a:extLst>
              <a:ext uri="{FF2B5EF4-FFF2-40B4-BE49-F238E27FC236}">
                <a16:creationId xmlns:a16="http://schemas.microsoft.com/office/drawing/2014/main" id="{EA2D3093-8B77-4EAE-8F7A-9CF74AC726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6FB689D-9A58-47D0-9D28-BA3CE19B99A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F33D8FA-C9A2-41EC-8CF7-31A2308767C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CFF814F-8053-47DA-9889-57C6DBBFB97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593675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1.2.5 Continuing Professional Education </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Continuing Professional Education (CPE), also called Continuing Professional Development (CPD), is the development of knowledge and skills needed for a work role during performing duties and responsibilities. CPD involves: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7" name="Diagram 6">
            <a:extLst>
              <a:ext uri="{FF2B5EF4-FFF2-40B4-BE49-F238E27FC236}">
                <a16:creationId xmlns:a16="http://schemas.microsoft.com/office/drawing/2014/main" id="{C166D47A-F79A-4118-8247-E9FD98147742}"/>
              </a:ext>
            </a:extLst>
          </p:cNvPr>
          <p:cNvGraphicFramePr/>
          <p:nvPr>
            <p:extLst>
              <p:ext uri="{D42A27DB-BD31-4B8C-83A1-F6EECF244321}">
                <p14:modId xmlns:p14="http://schemas.microsoft.com/office/powerpoint/2010/main" val="3921027134"/>
              </p:ext>
            </p:extLst>
          </p:nvPr>
        </p:nvGraphicFramePr>
        <p:xfrm>
          <a:off x="1649412" y="3066757"/>
          <a:ext cx="8893175" cy="3001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720FBFFE-65C2-4740-91F7-DD7FE4081B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8229992-635F-4B08-B76D-DCF6165F57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746E7DC-C102-4A21-B85F-0C9CCFBE009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137C381-8FCD-4441-B1F8-ECCEA042A28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85915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participate in CPD activities such as: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health service workers, national law requires CPD.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Health Practitioner Regulation National Law Act 2009 states that a registered health worker must take CPD activities.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10" name="Diagram 9">
            <a:extLst>
              <a:ext uri="{FF2B5EF4-FFF2-40B4-BE49-F238E27FC236}">
                <a16:creationId xmlns:a16="http://schemas.microsoft.com/office/drawing/2014/main" id="{AADA8AB9-53B0-4214-99AE-A90060801B26}"/>
              </a:ext>
            </a:extLst>
          </p:cNvPr>
          <p:cNvGraphicFramePr/>
          <p:nvPr>
            <p:extLst>
              <p:ext uri="{D42A27DB-BD31-4B8C-83A1-F6EECF244321}">
                <p14:modId xmlns:p14="http://schemas.microsoft.com/office/powerpoint/2010/main" val="167891430"/>
              </p:ext>
            </p:extLst>
          </p:nvPr>
        </p:nvGraphicFramePr>
        <p:xfrm>
          <a:off x="1876793" y="2411645"/>
          <a:ext cx="8438413" cy="14288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4F6C5608-AC7D-4EC0-B970-7AAC6C83915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9800CEA-DF0C-44A6-9173-E476433114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39E53CD7-FF35-4FDE-BFFC-1AA1FDAB3DD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0C7EC99-D12E-4D65-AA5D-BFA5214A1DD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62886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Compliance requirements concerning continuing professional education will include:</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providing regular performance evaluations and discussing these evaluations with staff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providing staff with access to professional development training relevant to their work role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providing staff with industry updates related to school-age education and care.</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AFF3A11B-830D-4076-9A29-6A5B2904BB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36F5DF7-68DA-4910-A03C-CA8BF00592C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1E7482E-3D19-4C76-93B7-AEDCCBABAB4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A3E94D6-B69E-46E4-8C3D-E9042757D4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98001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will be required to undertake CPD activities to: </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a registered worker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renew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membership.</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Content Placeholder 14">
            <a:extLst>
              <a:ext uri="{FF2B5EF4-FFF2-40B4-BE49-F238E27FC236}">
                <a16:creationId xmlns:a16="http://schemas.microsoft.com/office/drawing/2014/main" id="{00E8E364-7D9A-44F1-A105-DED1D68389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069796" y="1928021"/>
            <a:ext cx="5000106" cy="3335483"/>
          </a:xfrm>
          <a:prstGeom prst="rect">
            <a:avLst/>
          </a:prstGeom>
          <a:noFill/>
          <a:ln>
            <a:noFill/>
          </a:ln>
        </p:spPr>
      </p:pic>
      <p:pic>
        <p:nvPicPr>
          <p:cNvPr id="7" name="Picture 6">
            <a:extLst>
              <a:ext uri="{FF2B5EF4-FFF2-40B4-BE49-F238E27FC236}">
                <a16:creationId xmlns:a16="http://schemas.microsoft.com/office/drawing/2014/main" id="{47C9416D-3220-41B0-9461-AB9BD3450C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038FB6A-FC06-4FBF-A6EB-1B793DAB56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AD2B743-9E01-463F-ADE1-026399157D8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B5EC5EA-B2AD-4CB9-BCBF-E1BFE18776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92988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a:solidFill>
                  <a:srgbClr val="FF595E"/>
                </a:solidFill>
                <a:latin typeface="+mn-lt"/>
              </a:rPr>
              <a:t>Presentation Objectives</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At the end of this session, you will be able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and respond to legal requirements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and meet ethical responsibilities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Contribute to workplace improvements</a:t>
            </a:r>
            <a:endParaRPr lang="en-AU" sz="2200" dirty="0">
              <a:solidFill>
                <a:schemeClr val="tx1">
                  <a:lumMod val="75000"/>
                  <a:lumOff val="25000"/>
                </a:schemeClr>
              </a:solidFill>
            </a:endParaRPr>
          </a:p>
        </p:txBody>
      </p:sp>
      <p:pic>
        <p:nvPicPr>
          <p:cNvPr id="8" name="Graphic 7" descr="Backpack with stack of books and pear">
            <a:extLst>
              <a:ext uri="{FF2B5EF4-FFF2-40B4-BE49-F238E27FC236}">
                <a16:creationId xmlns:a16="http://schemas.microsoft.com/office/drawing/2014/main" id="{173BCE9A-7EA1-4939-97DB-DA7A50413B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53300" y="2019300"/>
            <a:ext cx="4838700" cy="4838700"/>
          </a:xfrm>
          <a:prstGeom prst="rect">
            <a:avLst/>
          </a:prstGeom>
        </p:spPr>
      </p:pic>
    </p:spTree>
    <p:extLst>
      <p:ext uri="{BB962C8B-B14F-4D97-AF65-F5344CB8AC3E}">
        <p14:creationId xmlns:p14="http://schemas.microsoft.com/office/powerpoint/2010/main" val="1595533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1.2.6 Discrimination</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Discrimination means giving unfair treatment to people due to their identity or characteristics, which may include: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164D15F8-7BC4-40A9-A410-FB085DF91CF0}"/>
              </a:ext>
            </a:extLst>
          </p:cNvPr>
          <p:cNvGraphicFramePr/>
          <p:nvPr>
            <p:extLst>
              <p:ext uri="{D42A27DB-BD31-4B8C-83A1-F6EECF244321}">
                <p14:modId xmlns:p14="http://schemas.microsoft.com/office/powerpoint/2010/main" val="607354262"/>
              </p:ext>
            </p:extLst>
          </p:nvPr>
        </p:nvGraphicFramePr>
        <p:xfrm>
          <a:off x="2729914" y="2897944"/>
          <a:ext cx="6732172" cy="25743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12B8F789-CA1E-48A0-8B11-2F71C4A0E7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A146B28-47D3-4272-B9DD-D56EB791458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8F2BD0D-FA96-41AA-A6B9-AF9AA0C18B9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CB0EC4F-89A7-4732-8482-90B845832D7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24448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Australia, it is illegal to discriminate and this is enacted in the following federal legislation: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08A2F7AD-0E09-4ECA-868C-11D27E8307FA}"/>
              </a:ext>
            </a:extLst>
          </p:cNvPr>
          <p:cNvGraphicFramePr/>
          <p:nvPr>
            <p:extLst>
              <p:ext uri="{D42A27DB-BD31-4B8C-83A1-F6EECF244321}">
                <p14:modId xmlns:p14="http://schemas.microsoft.com/office/powerpoint/2010/main" val="2554035638"/>
              </p:ext>
            </p:extLst>
          </p:nvPr>
        </p:nvGraphicFramePr>
        <p:xfrm>
          <a:off x="2796954" y="2813538"/>
          <a:ext cx="6169465" cy="28135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D1BD5192-DE02-4FDA-8894-8771CDC550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DE7CE13-F9BA-4135-8D2B-A7D807160D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35E2900-B939-46B6-ACD0-988F64DD24D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7F08F5A-842C-4C52-97EE-29E0766AEA2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419875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Internationally, anti-discrimination laws are based on human rights treaties, in which Australia is a party to, including seven core treaties: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International Covenant on Civil and Political Rights (ICCPR)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International Covenant on Economic, Social and Cultural Rights (ICESCR)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International Convention on the Elimination of All Forms of Racial Discrimination (CERD)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on the Elimination of All Forms of Discrimination Against Women (CEDAW)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3908A56C-8E4A-47A1-BB88-6C96095A94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D5D96CA-E61E-4099-A705-B7D8CA4F40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F615EC3-864C-493D-B449-429F04338D4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9A8D2FD-34F5-4F6F-9141-456ACD1B5E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019605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Internationally, anti-discrimination laws are based on human rights treaties, in which Australia is a party to, including seven core treaties: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against Torture and Other Cruel, Inhuman or Degrading Treatment or Punishment (CAT)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on the Rights of the Child (CRC)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on the Rights of Persons with Disabilities (CRPD)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health and community services, you must ensure that you treat all your clients equally and fairly.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7B79CBCD-9F5E-4C5F-BC9A-0EA42D5564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52B5025-A122-4659-A406-702C883EE4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B640D7A-2901-4726-B6A1-DC78EF906D8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4EB7997-6035-4AEA-B5E8-91F15B418D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50271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1.2.7 Dignity of Risk and Duty of Care </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Duty of care is a legal obligation for all workers.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health or community services worker, you need to protect your client to the best of your ability and be in your best interest that the client does not suffer from any harm which include: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7" name="Diagram 6">
            <a:extLst>
              <a:ext uri="{FF2B5EF4-FFF2-40B4-BE49-F238E27FC236}">
                <a16:creationId xmlns:a16="http://schemas.microsoft.com/office/drawing/2014/main" id="{427A2A00-1541-49C8-90D6-DF19FAB0F2CB}"/>
              </a:ext>
            </a:extLst>
          </p:cNvPr>
          <p:cNvGraphicFramePr/>
          <p:nvPr>
            <p:extLst>
              <p:ext uri="{D42A27DB-BD31-4B8C-83A1-F6EECF244321}">
                <p14:modId xmlns:p14="http://schemas.microsoft.com/office/powerpoint/2010/main" val="2391012309"/>
              </p:ext>
            </p:extLst>
          </p:nvPr>
        </p:nvGraphicFramePr>
        <p:xfrm>
          <a:off x="2772117" y="3742006"/>
          <a:ext cx="6647766" cy="1252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4253AFD0-97F2-4F37-B0A7-5A253712D3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576334D-77C7-421E-B2E2-F29754A407D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745E69B-3AFF-40E6-B18F-CFC8955CE28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0E4BB1-9C29-4839-882C-14CDF675967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6704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Work Health and Safety Act 2011 outlines workers' duty of care and states that the health and safety of others should not be at risk when carrying out your responsibilities.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United Nation's Universal Declaration of Human Rights includes the rights to liberty and leisure.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Although there is no specific legislation about the dignity of risk, your workplace may have policies and procedures that you need to comply with.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92C55878-9634-4498-A418-78737B6F1B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74D6781-A87E-4AF3-9B3D-7E30FA4E596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A1E4D23-9B7A-4385-8681-9ED4F88534A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5682292-7D0E-440B-8FF3-983C43BFFCB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595643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1.2.8 Human Rights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789057"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Universal Declaration of Human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Human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refer to all fundamental rights that each person is entitled to as a human being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universal because they apply to all people regardless of background and beliefs.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8" name="Content Placeholder 14">
            <a:extLst>
              <a:ext uri="{FF2B5EF4-FFF2-40B4-BE49-F238E27FC236}">
                <a16:creationId xmlns:a16="http://schemas.microsoft.com/office/drawing/2014/main" id="{77ADD9E3-07D6-476F-BD33-A010ADF2EAA8}"/>
              </a:ext>
            </a:extLst>
          </p:cNvPr>
          <p:cNvPicPr>
            <a:picLocks noChangeAspect="1"/>
          </p:cNvPicPr>
          <p:nvPr/>
        </p:nvPicPr>
        <p:blipFill rotWithShape="1">
          <a:blip r:embed="rId3">
            <a:extLst>
              <a:ext uri="{28A0092B-C50C-407E-A947-70E740481C1C}">
                <a14:useLocalDpi xmlns:a14="http://schemas.microsoft.com/office/drawing/2010/main" val="0"/>
              </a:ext>
            </a:extLst>
          </a:blip>
          <a:srcRect l="16400" r="16483"/>
          <a:stretch/>
        </p:blipFill>
        <p:spPr bwMode="auto">
          <a:xfrm>
            <a:off x="7498081" y="1825625"/>
            <a:ext cx="2700998" cy="4024313"/>
          </a:xfrm>
          <a:prstGeom prst="rect">
            <a:avLst/>
          </a:prstGeom>
          <a:noFill/>
          <a:ln>
            <a:noFill/>
          </a:ln>
        </p:spPr>
      </p:pic>
      <p:pic>
        <p:nvPicPr>
          <p:cNvPr id="7" name="Picture 6">
            <a:extLst>
              <a:ext uri="{FF2B5EF4-FFF2-40B4-BE49-F238E27FC236}">
                <a16:creationId xmlns:a16="http://schemas.microsoft.com/office/drawing/2014/main" id="{F0A80741-BFED-4AE2-96E3-FE69F10C8D3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A90398D-7534-4583-8623-96A0D3CFF95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8B34194-ADF6-481F-9DCC-A4047C8A55B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8A0BBEB-BF6F-43F1-A95C-E5F4F2EBE6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56865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World War II, the United Nations General Assembly first released the Universal Declaration of Human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Universal Declaration of Human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states and describes all fundamental human rights that must be protected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has since been used as a basis for other legislation and guidelines protecting the rights of people.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1D2396CB-5D56-4187-B94D-9AC44F1DAD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62D570B1-756A-4425-ACC9-CDB17557CB6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9CB8A19-550B-4836-8C73-99386393FAA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CD2B784-A87F-46E0-A91C-5C141A96FF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78132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026834"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Relationship Between Human Needs and Human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Human needs and human rights are interrelated terms.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Human needs are essential requirements for people to survive and develop.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Human rights refer to the entitlement of people to have these needs met.</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7" name="Diagram 6">
            <a:extLst>
              <a:ext uri="{FF2B5EF4-FFF2-40B4-BE49-F238E27FC236}">
                <a16:creationId xmlns:a16="http://schemas.microsoft.com/office/drawing/2014/main" id="{6DA93481-6AB7-420E-BA8D-91315FE09A51}"/>
              </a:ext>
            </a:extLst>
          </p:cNvPr>
          <p:cNvGraphicFramePr/>
          <p:nvPr>
            <p:extLst>
              <p:ext uri="{D42A27DB-BD31-4B8C-83A1-F6EECF244321}">
                <p14:modId xmlns:p14="http://schemas.microsoft.com/office/powerpoint/2010/main" val="4133286060"/>
              </p:ext>
            </p:extLst>
          </p:nvPr>
        </p:nvGraphicFramePr>
        <p:xfrm>
          <a:off x="7272997" y="2481295"/>
          <a:ext cx="4332850" cy="2581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65872001-C96B-4EF1-AE11-240F2078EC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74E06D9-DB29-44B7-9AE0-D3DECCDF17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94E0188-F5C9-447B-8F32-598D848AFCD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E2B8990-E80A-42FA-86F0-A4796150D06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57776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Frameworks, Approaches and Instruments Used in the Workplace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Australia is part of seven United Nations human rights treaties which are not enforceable.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in signing these treaties, the Australian Government becomes responsible for interpreting the treaties into domestic laws and it is their obligation to create legislations to protect these rights.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government should also establish other measures to give effect to the </a:t>
            </a:r>
            <a:r>
              <a:rPr lang="en-US" sz="2200" dirty="0" err="1">
                <a:solidFill>
                  <a:schemeClr val="tx1">
                    <a:lumMod val="75000"/>
                    <a:lumOff val="25000"/>
                  </a:schemeClr>
                </a:solidFill>
              </a:rPr>
              <a:t>recognised</a:t>
            </a:r>
            <a:r>
              <a:rPr lang="en-US" sz="2200" dirty="0">
                <a:solidFill>
                  <a:schemeClr val="tx1">
                    <a:lumMod val="75000"/>
                    <a:lumOff val="25000"/>
                  </a:schemeClr>
                </a:solidFill>
              </a:rPr>
              <a:t> rights.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75EEE913-5690-49D3-9EB8-5CF88A93E7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0430E74-2228-4DA2-BAC9-F9A3F0847A0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94CB1F0-A4C5-4780-A01E-FF4FAFA0D86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263A1EA-BCD6-405A-8F32-0969C83F64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99199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Introduction</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53446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people may not be sure how to differentiate the words </a:t>
            </a:r>
            <a:r>
              <a:rPr lang="en-US" sz="2200" i="1" dirty="0">
                <a:solidFill>
                  <a:schemeClr val="tx1">
                    <a:lumMod val="75000"/>
                    <a:lumOff val="25000"/>
                  </a:schemeClr>
                </a:solidFill>
              </a:rPr>
              <a:t>legal</a:t>
            </a:r>
            <a:r>
              <a:rPr lang="en-US" sz="2200" dirty="0">
                <a:solidFill>
                  <a:schemeClr val="tx1">
                    <a:lumMod val="75000"/>
                    <a:lumOff val="25000"/>
                  </a:schemeClr>
                </a:solidFill>
              </a:rPr>
              <a:t> and </a:t>
            </a:r>
            <a:r>
              <a:rPr lang="en-US" sz="2200" i="1" dirty="0">
                <a:solidFill>
                  <a:schemeClr val="tx1">
                    <a:lumMod val="75000"/>
                    <a:lumOff val="25000"/>
                  </a:schemeClr>
                </a:solidFill>
              </a:rPr>
              <a:t>ethical</a:t>
            </a:r>
            <a:r>
              <a:rPr lang="en-US" sz="2200" dirty="0">
                <a:solidFill>
                  <a:schemeClr val="tx1">
                    <a:lumMod val="75000"/>
                    <a:lumOff val="25000"/>
                  </a:schemeClr>
                </a:solidFill>
              </a:rPr>
              <a: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Legal – anything that is related to laws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Ethical – anything that is related to the human principles of right and wrong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Something ethical is not necessarily written in the law and something legal does not mean that it is viewed as ethical by all people.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Content Placeholder 14">
            <a:extLst>
              <a:ext uri="{FF2B5EF4-FFF2-40B4-BE49-F238E27FC236}">
                <a16:creationId xmlns:a16="http://schemas.microsoft.com/office/drawing/2014/main" id="{7B1BE043-C060-4A30-BD5C-97A05AA594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458989" y="1948406"/>
            <a:ext cx="4894811" cy="3427615"/>
          </a:xfrm>
          <a:prstGeom prst="rect">
            <a:avLst/>
          </a:prstGeom>
          <a:noFill/>
          <a:ln>
            <a:noFill/>
          </a:ln>
        </p:spPr>
      </p:pic>
      <p:pic>
        <p:nvPicPr>
          <p:cNvPr id="6" name="Picture 5">
            <a:extLst>
              <a:ext uri="{FF2B5EF4-FFF2-40B4-BE49-F238E27FC236}">
                <a16:creationId xmlns:a16="http://schemas.microsoft.com/office/drawing/2014/main" id="{8D9411C2-CF9A-463A-BB2E-8B626BC425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4EF2CBA-FAD5-475A-964C-55090D391C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5262790-1691-4159-BBFC-874DB169C9A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D60952E-FBF6-4A67-BFE9-A7BA5E6744D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46533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Human Rights in Australia</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2010, the Australian Government developed the Australian Human Rights Framework.</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framework has five steps in promoting human rights: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2" name="Diagram 1">
            <a:extLst>
              <a:ext uri="{FF2B5EF4-FFF2-40B4-BE49-F238E27FC236}">
                <a16:creationId xmlns:a16="http://schemas.microsoft.com/office/drawing/2014/main" id="{434B0170-2141-4384-AD53-5D676F671919}"/>
              </a:ext>
            </a:extLst>
          </p:cNvPr>
          <p:cNvGraphicFramePr/>
          <p:nvPr>
            <p:extLst>
              <p:ext uri="{D42A27DB-BD31-4B8C-83A1-F6EECF244321}">
                <p14:modId xmlns:p14="http://schemas.microsoft.com/office/powerpoint/2010/main" val="4076941945"/>
              </p:ext>
            </p:extLst>
          </p:nvPr>
        </p:nvGraphicFramePr>
        <p:xfrm>
          <a:off x="1593850" y="3742006"/>
          <a:ext cx="9004300" cy="2434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FFA26AD8-E724-4A05-BADA-5166C31F645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D707C03-DD86-48B3-8E81-9BBD25AAD8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D184CFD-A0F9-44A5-8446-4C5DFD31F9A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E17018C-5C37-456B-8483-CF6DDDE3685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073603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1.2.9 Privacy, Confidentiality, Disclosure and Informed Consent</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Privacy, confidentiality and disclosure laws protect the client's information from misuse.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Privacy refers to the right of individuals to keep personal information free from access by others.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Confidentiality restricts access of certain information only to people who require the information.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Disclosure prescribes how certain information can be shared and distributed to people.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E9F3D37A-ED3C-4B17-84B2-A3B6F4EEB2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6F84E0A-EA83-4A68-A5E2-55579611C3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491BE84-E8A7-4900-8D76-BD3ACC81B9D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74FDE57-77AA-4A55-8F3E-CA5DD3270A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610836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Privacy Act of 1988</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blanket law that covers privacy, confidentiality and disclosure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Sets principles that govern how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8" name="Diagram 7">
            <a:extLst>
              <a:ext uri="{FF2B5EF4-FFF2-40B4-BE49-F238E27FC236}">
                <a16:creationId xmlns:a16="http://schemas.microsoft.com/office/drawing/2014/main" id="{DA24D0D4-C01A-42A4-9805-F99FBFDB29A6}"/>
              </a:ext>
            </a:extLst>
          </p:cNvPr>
          <p:cNvGraphicFramePr/>
          <p:nvPr>
            <p:extLst>
              <p:ext uri="{D42A27DB-BD31-4B8C-83A1-F6EECF244321}">
                <p14:modId xmlns:p14="http://schemas.microsoft.com/office/powerpoint/2010/main" val="2024411404"/>
              </p:ext>
            </p:extLst>
          </p:nvPr>
        </p:nvGraphicFramePr>
        <p:xfrm>
          <a:off x="1593239" y="3495822"/>
          <a:ext cx="9005522" cy="2486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83448DE7-C9C2-4A61-9349-B24AECF46F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B11BBD8A-80B9-4487-B098-2D6B154A1D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D432594-8806-4746-9B8C-19821F2A095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3F9674B-1412-4431-AC5B-325604F2A1E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007206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703277"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Clients have a right to privacy, and this must be respected.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you use information about them, you must promptly inform them of where and how their information will be used.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descr="A picture containing diagram&#10;&#10;Description automatically generated">
            <a:extLst>
              <a:ext uri="{FF2B5EF4-FFF2-40B4-BE49-F238E27FC236}">
                <a16:creationId xmlns:a16="http://schemas.microsoft.com/office/drawing/2014/main" id="{99B79865-9F29-4AEF-8228-CAC4C5217D7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2456" y="1935151"/>
            <a:ext cx="3946467" cy="3946467"/>
          </a:xfrm>
          <a:prstGeom prst="rect">
            <a:avLst/>
          </a:prstGeom>
          <a:noFill/>
          <a:ln>
            <a:noFill/>
          </a:ln>
        </p:spPr>
      </p:pic>
      <p:pic>
        <p:nvPicPr>
          <p:cNvPr id="7" name="Picture 6">
            <a:extLst>
              <a:ext uri="{FF2B5EF4-FFF2-40B4-BE49-F238E27FC236}">
                <a16:creationId xmlns:a16="http://schemas.microsoft.com/office/drawing/2014/main" id="{7C57A123-CF11-4C97-918A-B044A67A78D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71926DB-BCB1-4BA9-BE49-DAEFFA3D11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D1CD29F-DDC1-42DB-B534-96AA6F6D9E3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36C2837-2E33-4C6F-9E1D-383AEA3554B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197360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While privacy, confidentiality and disclosure laws offer information protection, they also have limitations. There are some circumstances where terms may be superseded by other laws, such as when:</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2A9C9CED-252D-4E18-9D10-253E299C1C38}"/>
              </a:ext>
            </a:extLst>
          </p:cNvPr>
          <p:cNvGraphicFramePr/>
          <p:nvPr>
            <p:extLst>
              <p:ext uri="{D42A27DB-BD31-4B8C-83A1-F6EECF244321}">
                <p14:modId xmlns:p14="http://schemas.microsoft.com/office/powerpoint/2010/main" val="2552121629"/>
              </p:ext>
            </p:extLst>
          </p:nvPr>
        </p:nvGraphicFramePr>
        <p:xfrm>
          <a:off x="2052100" y="3272631"/>
          <a:ext cx="7659173" cy="25443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D1CC835-134E-4F1A-9167-8ED048FB03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2D84642-7854-408F-A5A3-2C565F7DEB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0A7EC0C-CB4C-4A9A-8C48-2443A49EB34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48A9294-18B7-458A-97F1-8CA37A2CF73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112667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Informed Consent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Informed consent: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 concept under privacy, confidentiality and disclosure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relates to the actions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must perform before using the information provided by individuals.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Under informed consent, you may only use personal information when: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have informed your intent with the people involved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have obtained an explicit and documented consent.</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5A1CF0BC-38E4-4784-A318-7742915F52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6FAB4CD-95EA-4E55-9040-78C510E576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3B6AB049-2656-44C3-B407-81FF02217AB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10EA46B-0E30-4E4D-B12C-A990361B2A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809611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Legally, consent is only sufficient and valid when it meets certain criteria.</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7" name="Diagram 6">
            <a:extLst>
              <a:ext uri="{FF2B5EF4-FFF2-40B4-BE49-F238E27FC236}">
                <a16:creationId xmlns:a16="http://schemas.microsoft.com/office/drawing/2014/main" id="{3E897BFB-4C39-4FE3-BE59-DEC7B6C4BD30}"/>
              </a:ext>
            </a:extLst>
          </p:cNvPr>
          <p:cNvGraphicFramePr/>
          <p:nvPr>
            <p:extLst>
              <p:ext uri="{D42A27DB-BD31-4B8C-83A1-F6EECF244321}">
                <p14:modId xmlns:p14="http://schemas.microsoft.com/office/powerpoint/2010/main" val="2045225033"/>
              </p:ext>
            </p:extLst>
          </p:nvPr>
        </p:nvGraphicFramePr>
        <p:xfrm>
          <a:off x="2167076" y="2358555"/>
          <a:ext cx="7857848" cy="2579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77A316F8-7885-47EB-945D-A81FB6E6740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239D9B0-EE52-4760-9E29-FABE7B625B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7E3F692-3E7A-4B59-98CC-6330C79AF21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D56AB9B-BFD0-4CE2-B971-DC59A79ADB6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41620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421923"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comply with the requirements of informed consent when handling information,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 the person involved on the purpose of using the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 the person involved on the ways the information will be used.</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7" name="Picture 6">
            <a:extLst>
              <a:ext uri="{FF2B5EF4-FFF2-40B4-BE49-F238E27FC236}">
                <a16:creationId xmlns:a16="http://schemas.microsoft.com/office/drawing/2014/main" id="{42D731AB-BFF7-4DB6-ACD2-F97CA646D0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522068" y="2365349"/>
            <a:ext cx="4907834" cy="3271890"/>
          </a:xfrm>
          <a:prstGeom prst="rect">
            <a:avLst/>
          </a:prstGeom>
          <a:noFill/>
          <a:ln>
            <a:noFill/>
          </a:ln>
        </p:spPr>
      </p:pic>
      <p:pic>
        <p:nvPicPr>
          <p:cNvPr id="6" name="Picture 5">
            <a:extLst>
              <a:ext uri="{FF2B5EF4-FFF2-40B4-BE49-F238E27FC236}">
                <a16:creationId xmlns:a16="http://schemas.microsoft.com/office/drawing/2014/main" id="{C60A95EE-A453-41DF-A05F-FD886D9AA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B40CABA-03FA-4920-8CB7-A5203E0240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631F8EE-109F-40BA-B464-C219369F937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DB1F54A-647D-4307-849B-8653738703A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454183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comply with the requirements of informed consent when handling information,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 the person involved on the purpose of using the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 the person involved on the ways the information will be used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 the person involved on who will have access to their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answer questions and clarify misunderstandings that the person involved may have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obtain the written consent of the person allowing you to use the information. </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14AD1E92-AD26-4FF1-BDC8-7E185321AB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0B7A9E5-4671-4708-AD8E-FB48164D0C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D653692-2D61-455A-ACB1-D06FAAE7B5B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2EDF167-40A9-42BE-B8A3-104C84B9BB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856325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1.2.10 Mandatory Reporting</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Mandatory reporting: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 legal requirement to report known or suspected abuse and neglect cases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focuses on cases involving children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may also concern adults in a residential service such as aged care and mental health facilities.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Health and community service workers should adhere to mandatory reporting.</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2F5CC8CF-C32D-46D1-8D05-D1D391F40D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BAC96B1-5994-47F9-8328-4400E5A2F2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4F47214-C346-4193-875D-76FEEB0655E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B9FF223-6DAA-4594-AABC-0C82E4A757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89835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a:blip r:embed="rId2">
            <a:extLst>
              <a:ext uri="{28A0092B-C50C-407E-A947-70E740481C1C}">
                <a14:useLocalDpi xmlns:a14="http://schemas.microsoft.com/office/drawing/2010/main" val="0"/>
              </a:ext>
            </a:extLst>
          </a:blip>
          <a:srcRect t="7722" b="7722"/>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078562" cy="2387600"/>
          </a:xfrm>
        </p:spPr>
        <p:txBody>
          <a:bodyPr>
            <a:normAutofit/>
          </a:bodyPr>
          <a:lstStyle/>
          <a:p>
            <a:pPr algn="l"/>
            <a:r>
              <a:rPr lang="en-US" sz="5100" dirty="0">
                <a:latin typeface="+mn-lt"/>
              </a:rPr>
              <a:t>Identify and Respond to Legal Requirements</a:t>
            </a:r>
            <a:endParaRPr lang="en-PH" sz="5100" dirty="0">
              <a:latin typeface="+mn-lt"/>
            </a:endParaRPr>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dirty="0"/>
              <a:t>CHCLEG001 - Work legally and ethically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Organisations should have policies to prevent abuse and neglect, especially if they provide services to children and elders. They should also have procedures on how to deal with suspected abuse which may include: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A5FD571E-14D1-41E7-8AF8-2BFDCAF9C9BF}"/>
              </a:ext>
            </a:extLst>
          </p:cNvPr>
          <p:cNvGraphicFramePr/>
          <p:nvPr>
            <p:extLst>
              <p:ext uri="{D42A27DB-BD31-4B8C-83A1-F6EECF244321}">
                <p14:modId xmlns:p14="http://schemas.microsoft.com/office/powerpoint/2010/main" val="3008484201"/>
              </p:ext>
            </p:extLst>
          </p:nvPr>
        </p:nvGraphicFramePr>
        <p:xfrm>
          <a:off x="2248314" y="3383280"/>
          <a:ext cx="7266745" cy="17197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147000D-D53D-4C8D-B61C-82A7660261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5FACE3D-2D35-48AD-B0BD-EBA1327262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FA8414B-A4C6-45A5-A1FE-553D14D4596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D32B0FD-E6BF-40C0-8E6D-28926ABCBCE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756725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types of abuse you need to report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suspect any form of abuse, you should contact the relevant state authority.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81C51316-80AD-4332-B2E1-F01618F9AF17}"/>
              </a:ext>
            </a:extLst>
          </p:cNvPr>
          <p:cNvGraphicFramePr/>
          <p:nvPr>
            <p:extLst>
              <p:ext uri="{D42A27DB-BD31-4B8C-83A1-F6EECF244321}">
                <p14:modId xmlns:p14="http://schemas.microsoft.com/office/powerpoint/2010/main" val="1647781768"/>
              </p:ext>
            </p:extLst>
          </p:nvPr>
        </p:nvGraphicFramePr>
        <p:xfrm>
          <a:off x="2949394" y="2619630"/>
          <a:ext cx="6293211" cy="20689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B0B32DC0-5481-4199-B7AD-A2C7578DCE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CCEEA3C-4C58-4CB5-A33A-89D3B57F238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A461C54-52E2-4394-A362-5A118549ECF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64C5FD8-B2AB-4B10-AC83-AB7D6940841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585271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1.2.11 Practitioner/Client Boundaries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Establishing clear boundaries with your client may entail:</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1E5B3D4F-BAC3-4032-8EC4-CC76A11DB86C}"/>
              </a:ext>
            </a:extLst>
          </p:cNvPr>
          <p:cNvGraphicFramePr/>
          <p:nvPr>
            <p:extLst>
              <p:ext uri="{D42A27DB-BD31-4B8C-83A1-F6EECF244321}">
                <p14:modId xmlns:p14="http://schemas.microsoft.com/office/powerpoint/2010/main" val="2509553610"/>
              </p:ext>
            </p:extLst>
          </p:nvPr>
        </p:nvGraphicFramePr>
        <p:xfrm>
          <a:off x="1435099" y="2419643"/>
          <a:ext cx="8893175" cy="2700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D9BCF2C7-3834-44F1-8A3B-EE4585901D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2E261F0-6307-4873-AAB8-689A798C00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705FE5C-8707-4FF2-96D5-C19B57F99AD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DB67006-7CEA-4C6C-9BCE-37C3372E3D3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633416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legal frameworks surrounding practitioner/client boundaries are the same with those of:</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9" name="Diagram 8">
            <a:extLst>
              <a:ext uri="{FF2B5EF4-FFF2-40B4-BE49-F238E27FC236}">
                <a16:creationId xmlns:a16="http://schemas.microsoft.com/office/drawing/2014/main" id="{A1A833C9-CA96-4028-9A0A-2D798F900FA8}"/>
              </a:ext>
            </a:extLst>
          </p:cNvPr>
          <p:cNvGraphicFramePr/>
          <p:nvPr>
            <p:extLst>
              <p:ext uri="{D42A27DB-BD31-4B8C-83A1-F6EECF244321}">
                <p14:modId xmlns:p14="http://schemas.microsoft.com/office/powerpoint/2010/main" val="73035383"/>
              </p:ext>
            </p:extLst>
          </p:nvPr>
        </p:nvGraphicFramePr>
        <p:xfrm>
          <a:off x="2895783" y="2583546"/>
          <a:ext cx="6400434" cy="16909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CC2D7657-E7C7-4A75-B3D9-B1B16C93FB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B315228-A9BA-4762-8624-DE1E24A0A9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347DD90C-8135-41CB-80EB-C4E90337849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6179AC2-915F-4443-906E-DDD6C61BD65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422724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1.2.12 Policy Frameworks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policy framework is a document that specifies guidelines in creating policies.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Policy frameworks are vital because they ensure that: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organisational practices comply with legal requirements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clients receive the best and most appropriate service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organisations are governed properly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policies across the industry are consistent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organisations take actions towards continuous improvement.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6BEC72F5-B3C3-4CD8-B897-5FF2BA250C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716E31C-BC7C-4121-A68B-F90BC931FD0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DD28D04-274B-40FE-8271-EB3F8BADBD6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956A52D-FAD0-407E-915C-10A5EF3E12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741114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04209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Organisations should refer to relevant policy frameworks as they create policies in workplaces.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Health and community service workers should follow and promote these policies.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7" name="Picture 6">
            <a:extLst>
              <a:ext uri="{FF2B5EF4-FFF2-40B4-BE49-F238E27FC236}">
                <a16:creationId xmlns:a16="http://schemas.microsoft.com/office/drawing/2014/main" id="{CC9D907E-9CD2-4FC5-98BA-6EEA097844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390266" y="1941879"/>
            <a:ext cx="3926752" cy="3875084"/>
          </a:xfrm>
          <a:prstGeom prst="rect">
            <a:avLst/>
          </a:prstGeom>
          <a:noFill/>
          <a:ln>
            <a:noFill/>
          </a:ln>
        </p:spPr>
      </p:pic>
      <p:pic>
        <p:nvPicPr>
          <p:cNvPr id="6" name="Picture 5">
            <a:extLst>
              <a:ext uri="{FF2B5EF4-FFF2-40B4-BE49-F238E27FC236}">
                <a16:creationId xmlns:a16="http://schemas.microsoft.com/office/drawing/2014/main" id="{C758644F-09D9-4D68-8A8E-99F2498AF5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9F09648-70D8-4F46-B9B4-9BCC34F1A0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6784E1E-2A10-43B9-A93F-793BB665483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578E4D8-718A-4197-A381-F40DB3078B0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275243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1.2.13 Records Management </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National Archives of Australia, established by the Archives Act 1983, has the following responsibilities: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95D13B41-0CCD-4E0C-A675-1396DA5E02D8}"/>
              </a:ext>
            </a:extLst>
          </p:cNvPr>
          <p:cNvGraphicFramePr/>
          <p:nvPr>
            <p:extLst>
              <p:ext uri="{D42A27DB-BD31-4B8C-83A1-F6EECF244321}">
                <p14:modId xmlns:p14="http://schemas.microsoft.com/office/powerpoint/2010/main" val="3599820131"/>
              </p:ext>
            </p:extLst>
          </p:nvPr>
        </p:nvGraphicFramePr>
        <p:xfrm>
          <a:off x="2032000" y="2873829"/>
          <a:ext cx="8128000" cy="2943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8B81916-A6E0-4627-A2C9-60314868F53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043573C-B3FC-4ABF-9055-AF58726B1EC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D06FB06-7F8D-4041-A9E8-B9D791AAE81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BF03E4E-46A2-4BBD-ADE6-619F5BDC2D9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414345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state and territory has similar legislation. Each law ensures that public records are properly managed, which may entail:</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allowing access to government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allowing access to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processing application on correcting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protecting privacy rights.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54C5116D-49A6-4589-90A9-C8F6D0312C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8156DB0-E038-4C19-95FF-B47E40BA96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8EE38F8-2D98-4D67-AAF5-C66D6AAA3A9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3085054-65E4-490E-90A6-58449786BA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28893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health and community service organisations not covered by the Privacy Act 1988, it is still recommended to create policies and procedures regarding recordkeeping as it will: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 them to store and access critical files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beneficial for them when clients request information.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28F0BC8F-31D0-4DA3-9599-CD582DB80A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62770A8E-E771-47ED-9CB6-BF6275CA8A8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34987CE3-16AE-49E6-AB56-417C1AFDE52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66DAFB1-36B4-4CDE-BE65-819EDA05A3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32278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1.2.14 Rights and Responsibilities of Workers, Employers and Clients </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759548"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Rights and Responsibilities of Workers and Employers</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International Labour Organisation (ILO)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international </a:t>
            </a:r>
            <a:r>
              <a:rPr lang="en-US" sz="2200" dirty="0" err="1">
                <a:solidFill>
                  <a:schemeClr val="tx1">
                    <a:lumMod val="75000"/>
                    <a:lumOff val="25000"/>
                  </a:schemeClr>
                </a:solidFill>
              </a:rPr>
              <a:t>organisation</a:t>
            </a:r>
            <a:r>
              <a:rPr lang="en-US" sz="2200" dirty="0">
                <a:solidFill>
                  <a:schemeClr val="tx1">
                    <a:lumMod val="75000"/>
                    <a:lumOff val="25000"/>
                  </a:schemeClr>
                </a:solidFill>
              </a:rPr>
              <a:t> that handles issues related to </a:t>
            </a:r>
            <a:r>
              <a:rPr lang="en-US" sz="2200" dirty="0" err="1">
                <a:solidFill>
                  <a:schemeClr val="tx1">
                    <a:lumMod val="75000"/>
                    <a:lumOff val="25000"/>
                  </a:schemeClr>
                </a:solidFill>
              </a:rPr>
              <a:t>labour</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 agency under the United Nations that sets guidelines that promote </a:t>
            </a:r>
            <a:r>
              <a:rPr lang="en-US" sz="2200" dirty="0" err="1">
                <a:solidFill>
                  <a:schemeClr val="tx1">
                    <a:lumMod val="75000"/>
                    <a:lumOff val="25000"/>
                  </a:schemeClr>
                </a:solidFill>
              </a:rPr>
              <a:t>labour</a:t>
            </a:r>
            <a:r>
              <a:rPr lang="en-US" sz="2200" dirty="0">
                <a:solidFill>
                  <a:schemeClr val="tx1">
                    <a:lumMod val="75000"/>
                    <a:lumOff val="25000"/>
                  </a:schemeClr>
                </a:solidFill>
              </a:rPr>
              <a:t> standards, including the rights of workers and employers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7" name="Picture 6">
            <a:extLst>
              <a:ext uri="{FF2B5EF4-FFF2-40B4-BE49-F238E27FC236}">
                <a16:creationId xmlns:a16="http://schemas.microsoft.com/office/drawing/2014/main" id="{4F1A65C9-7845-4DBF-9D73-71C9F76275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619240" y="2461622"/>
            <a:ext cx="4770120" cy="2803850"/>
          </a:xfrm>
          <a:prstGeom prst="rect">
            <a:avLst/>
          </a:prstGeom>
          <a:noFill/>
          <a:ln>
            <a:noFill/>
          </a:ln>
        </p:spPr>
      </p:pic>
      <p:pic>
        <p:nvPicPr>
          <p:cNvPr id="8" name="Picture 7">
            <a:extLst>
              <a:ext uri="{FF2B5EF4-FFF2-40B4-BE49-F238E27FC236}">
                <a16:creationId xmlns:a16="http://schemas.microsoft.com/office/drawing/2014/main" id="{B5179A75-AD9A-4C75-911D-793BFC9592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5ABC66A-307F-4FE0-8DCB-B560B15E6C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13E829C-8431-4A9F-BC4F-0CD989B8B84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C5CDD97-CBD3-4DE7-B463-597A1777677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44981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Part of your work responsibility is to deliver high-quality and safe services. One way to do this is to adhere to legal requirements.</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Legal requirements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those that are prescribed by law</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implemented and monitored by the government.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EF6E783C-61FA-4E01-9A95-421659E9AC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95FB159-81BB-4BB5-84D7-7A31B5DF69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A6ADD65-150E-435C-AFD2-A1B3EE0D9BB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377F2E1-8465-4825-B558-A68AC88622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17956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core standards set by the ILO in the Declaration on Fundamental Principles and Rights at Work include provisions on:</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25728CDA-0E65-4FFC-A731-E08B44575791}"/>
              </a:ext>
            </a:extLst>
          </p:cNvPr>
          <p:cNvGraphicFramePr/>
          <p:nvPr>
            <p:extLst>
              <p:ext uri="{D42A27DB-BD31-4B8C-83A1-F6EECF244321}">
                <p14:modId xmlns:p14="http://schemas.microsoft.com/office/powerpoint/2010/main" val="3566674484"/>
              </p:ext>
            </p:extLst>
          </p:nvPr>
        </p:nvGraphicFramePr>
        <p:xfrm>
          <a:off x="2811890" y="2785403"/>
          <a:ext cx="656822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3E6C7576-5FC7-41A2-834A-347D65C8EB8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FD3E7D2-1204-4BE4-B843-C5893CAAEF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A9EFAD7-3D87-4181-88B9-C72BCC0CF23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2CE47C7-6AEF-4152-B0B1-50996EB1F7B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749953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to work and rights in work are also parts of a person’s economic rights, as described in the International Covenant on Economic, Social and Cultural Rights (ICESCR). These rights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 to work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 to just and </a:t>
            </a:r>
            <a:r>
              <a:rPr lang="en-US" sz="2200" dirty="0" err="1">
                <a:solidFill>
                  <a:schemeClr val="tx1">
                    <a:lumMod val="75000"/>
                    <a:lumOff val="25000"/>
                  </a:schemeClr>
                </a:solidFill>
              </a:rPr>
              <a:t>favourable</a:t>
            </a:r>
            <a:r>
              <a:rPr lang="en-US" sz="2200" dirty="0">
                <a:solidFill>
                  <a:schemeClr val="tx1">
                    <a:lumMod val="75000"/>
                    <a:lumOff val="25000"/>
                  </a:schemeClr>
                </a:solidFill>
              </a:rPr>
              <a:t> conditions of work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 to initiate and participate in trade union activities.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27A6BC95-3401-479A-AE71-16AA2990691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69142533-F2CD-4878-AA5B-3C93D103B6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A21E820-1DD2-4544-B6F6-B42DA481BCD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C65A1EB-4D96-41B8-B6D6-6F99016EC4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326831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you engage in work, you are charged with general responsibilities in addition to your work role-specific duties. The general duties of workers and employers are: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u="sng"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2" name="Table 1">
            <a:extLst>
              <a:ext uri="{FF2B5EF4-FFF2-40B4-BE49-F238E27FC236}">
                <a16:creationId xmlns:a16="http://schemas.microsoft.com/office/drawing/2014/main" id="{F11AFED9-8AF4-4238-9BDC-5DF425BF25AF}"/>
              </a:ext>
            </a:extLst>
          </p:cNvPr>
          <p:cNvGraphicFramePr>
            <a:graphicFrameLocks noGrp="1"/>
          </p:cNvGraphicFramePr>
          <p:nvPr>
            <p:extLst>
              <p:ext uri="{D42A27DB-BD31-4B8C-83A1-F6EECF244321}">
                <p14:modId xmlns:p14="http://schemas.microsoft.com/office/powerpoint/2010/main" val="890591398"/>
              </p:ext>
            </p:extLst>
          </p:nvPr>
        </p:nvGraphicFramePr>
        <p:xfrm>
          <a:off x="1450364" y="2785403"/>
          <a:ext cx="8862646" cy="3332697"/>
        </p:xfrm>
        <a:graphic>
          <a:graphicData uri="http://schemas.openxmlformats.org/drawingml/2006/table">
            <a:tbl>
              <a:tblPr firstRow="1" firstCol="1" bandRow="1">
                <a:tableStyleId>{912C8C85-51F0-491E-9774-3900AFEF0FD7}</a:tableStyleId>
              </a:tblPr>
              <a:tblGrid>
                <a:gridCol w="4431323">
                  <a:extLst>
                    <a:ext uri="{9D8B030D-6E8A-4147-A177-3AD203B41FA5}">
                      <a16:colId xmlns:a16="http://schemas.microsoft.com/office/drawing/2014/main" val="3289033660"/>
                    </a:ext>
                  </a:extLst>
                </a:gridCol>
                <a:gridCol w="4431323">
                  <a:extLst>
                    <a:ext uri="{9D8B030D-6E8A-4147-A177-3AD203B41FA5}">
                      <a16:colId xmlns:a16="http://schemas.microsoft.com/office/drawing/2014/main" val="2842322412"/>
                    </a:ext>
                  </a:extLst>
                </a:gridCol>
              </a:tblGrid>
              <a:tr h="465899">
                <a:tc>
                  <a:txBody>
                    <a:bodyPr/>
                    <a:lstStyle/>
                    <a:p>
                      <a:pPr marL="0" marR="64135" indent="0" algn="ctr">
                        <a:lnSpc>
                          <a:spcPct val="115000"/>
                        </a:lnSpc>
                        <a:spcBef>
                          <a:spcPts val="600"/>
                        </a:spcBef>
                        <a:spcAft>
                          <a:spcPts val="600"/>
                        </a:spcAft>
                      </a:pPr>
                      <a:r>
                        <a:rPr lang="en-GB" sz="1800" b="1" u="none" dirty="0">
                          <a:effectLst/>
                        </a:rPr>
                        <a:t>Responsibilities of workers</a:t>
                      </a:r>
                      <a:endParaRPr lang="en-PH" sz="1800" b="1" u="none"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rgbClr val="70AD47"/>
                      </a:solidFill>
                      <a:prstDash val="solid"/>
                      <a:round/>
                      <a:headEnd type="none" w="med" len="med"/>
                      <a:tailEnd type="none" w="med" len="med"/>
                    </a:lnR>
                    <a:solidFill>
                      <a:srgbClr val="70AD47"/>
                    </a:solidFill>
                  </a:tcPr>
                </a:tc>
                <a:tc>
                  <a:txBody>
                    <a:bodyPr/>
                    <a:lstStyle/>
                    <a:p>
                      <a:pPr marL="0" marR="64135" indent="0" algn="ctr">
                        <a:lnSpc>
                          <a:spcPct val="115000"/>
                        </a:lnSpc>
                        <a:spcBef>
                          <a:spcPts val="600"/>
                        </a:spcBef>
                        <a:spcAft>
                          <a:spcPts val="600"/>
                        </a:spcAft>
                        <a:tabLst>
                          <a:tab pos="114300" algn="l"/>
                        </a:tabLst>
                      </a:pPr>
                      <a:r>
                        <a:rPr lang="en-GB" sz="1800" b="1" u="none" dirty="0">
                          <a:effectLst/>
                        </a:rPr>
                        <a:t>Responsibilities of employers</a:t>
                      </a:r>
                      <a:endParaRPr lang="en-PH" sz="1800" b="1" u="none"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3280672032"/>
                  </a:ext>
                </a:extLst>
              </a:tr>
              <a:tr h="1058264">
                <a:tc>
                  <a:txBody>
                    <a:bodyPr/>
                    <a:lstStyle/>
                    <a:p>
                      <a:pPr marL="0" marR="64135" indent="0" algn="just">
                        <a:lnSpc>
                          <a:spcPct val="115000"/>
                        </a:lnSpc>
                        <a:spcBef>
                          <a:spcPts val="600"/>
                        </a:spcBef>
                        <a:spcAft>
                          <a:spcPts val="600"/>
                        </a:spcAft>
                        <a:tabLst>
                          <a:tab pos="114300" algn="l"/>
                        </a:tabLst>
                      </a:pPr>
                      <a:r>
                        <a:rPr lang="en-AU" sz="1800" b="0" u="none" dirty="0">
                          <a:solidFill>
                            <a:schemeClr val="tx1">
                              <a:lumMod val="75000"/>
                              <a:lumOff val="25000"/>
                            </a:schemeClr>
                          </a:solidFill>
                          <a:effectLst/>
                        </a:rPr>
                        <a:t>Avoiding work practices that are harmful to the health and safety of yourself or others</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70AD47"/>
                      </a:solidFill>
                      <a:prstDash val="solid"/>
                      <a:round/>
                      <a:headEnd type="none" w="med" len="med"/>
                      <a:tailEnd type="none" w="med" len="med"/>
                    </a:lnR>
                  </a:tcPr>
                </a:tc>
                <a:tc>
                  <a:txBody>
                    <a:bodyPr/>
                    <a:lstStyle/>
                    <a:p>
                      <a:pPr marL="0" marR="59690" indent="0" algn="just">
                        <a:lnSpc>
                          <a:spcPct val="115000"/>
                        </a:lnSpc>
                        <a:spcBef>
                          <a:spcPts val="600"/>
                        </a:spcBef>
                        <a:spcAft>
                          <a:spcPts val="600"/>
                        </a:spcAft>
                        <a:tabLst>
                          <a:tab pos="114300" algn="l"/>
                        </a:tabLst>
                      </a:pPr>
                      <a:r>
                        <a:rPr lang="en-AU" sz="1800" b="0" u="none" strike="noStrike" dirty="0">
                          <a:solidFill>
                            <a:schemeClr val="tx1">
                              <a:lumMod val="75000"/>
                              <a:lumOff val="25000"/>
                            </a:schemeClr>
                          </a:solidFill>
                          <a:effectLst/>
                        </a:rPr>
                        <a:t>Ensuring a safe work environment and providing protective equipment if necessary</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1500946520"/>
                  </a:ext>
                </a:extLst>
              </a:tr>
              <a:tr h="904267">
                <a:tc>
                  <a:txBody>
                    <a:bodyPr/>
                    <a:lstStyle/>
                    <a:p>
                      <a:pPr marL="0" marR="64135" indent="0" algn="just">
                        <a:lnSpc>
                          <a:spcPct val="115000"/>
                        </a:lnSpc>
                        <a:spcBef>
                          <a:spcPts val="600"/>
                        </a:spcBef>
                        <a:spcAft>
                          <a:spcPts val="600"/>
                        </a:spcAft>
                        <a:tabLst>
                          <a:tab pos="114300" algn="l"/>
                        </a:tabLst>
                      </a:pPr>
                      <a:r>
                        <a:rPr lang="en-AU" sz="1800" b="0" u="none" dirty="0">
                          <a:solidFill>
                            <a:schemeClr val="tx1">
                              <a:lumMod val="75000"/>
                              <a:lumOff val="25000"/>
                            </a:schemeClr>
                          </a:solidFill>
                          <a:effectLst/>
                        </a:rPr>
                        <a:t>Knowing what to do if the employer is not meeting their responsibilities</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70AD47"/>
                      </a:solidFill>
                      <a:prstDash val="solid"/>
                      <a:round/>
                      <a:headEnd type="none" w="med" len="med"/>
                      <a:tailEnd type="none" w="med" len="med"/>
                    </a:lnR>
                  </a:tcPr>
                </a:tc>
                <a:tc>
                  <a:txBody>
                    <a:bodyPr/>
                    <a:lstStyle/>
                    <a:p>
                      <a:pPr marL="0" marR="59690" indent="0" algn="just">
                        <a:lnSpc>
                          <a:spcPct val="115000"/>
                        </a:lnSpc>
                        <a:spcBef>
                          <a:spcPts val="600"/>
                        </a:spcBef>
                        <a:spcAft>
                          <a:spcPts val="600"/>
                        </a:spcAft>
                        <a:tabLst>
                          <a:tab pos="114300" algn="l"/>
                        </a:tabLst>
                      </a:pPr>
                      <a:r>
                        <a:rPr lang="en-AU" sz="1800" b="0" u="none" strike="noStrike" dirty="0">
                          <a:solidFill>
                            <a:schemeClr val="tx1">
                              <a:lumMod val="75000"/>
                              <a:lumOff val="25000"/>
                            </a:schemeClr>
                          </a:solidFill>
                          <a:effectLst/>
                        </a:rPr>
                        <a:t>Ensuring that workers are free from discrimination and bullying</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1116470310"/>
                  </a:ext>
                </a:extLst>
              </a:tr>
              <a:tr h="904267">
                <a:tc>
                  <a:txBody>
                    <a:bodyPr/>
                    <a:lstStyle/>
                    <a:p>
                      <a:pPr marL="0" marR="64135" indent="0" algn="just">
                        <a:lnSpc>
                          <a:spcPct val="115000"/>
                        </a:lnSpc>
                        <a:spcBef>
                          <a:spcPts val="600"/>
                        </a:spcBef>
                        <a:spcAft>
                          <a:spcPts val="600"/>
                        </a:spcAft>
                        <a:tabLst>
                          <a:tab pos="114300" algn="l"/>
                        </a:tabLst>
                      </a:pPr>
                      <a:r>
                        <a:rPr lang="en-AU" sz="1800" b="0" u="none" dirty="0">
                          <a:solidFill>
                            <a:schemeClr val="tx1">
                              <a:lumMod val="75000"/>
                              <a:lumOff val="25000"/>
                            </a:schemeClr>
                          </a:solidFill>
                          <a:effectLst/>
                        </a:rPr>
                        <a:t>Knowing and understanding the terms and conditions of employment</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70AD47"/>
                      </a:solidFill>
                      <a:prstDash val="solid"/>
                      <a:round/>
                      <a:headEnd type="none" w="med" len="med"/>
                      <a:tailEnd type="none" w="med" len="med"/>
                    </a:lnR>
                  </a:tcPr>
                </a:tc>
                <a:tc>
                  <a:txBody>
                    <a:bodyPr/>
                    <a:lstStyle/>
                    <a:p>
                      <a:pPr marL="0" marR="59690" indent="0" algn="just">
                        <a:lnSpc>
                          <a:spcPct val="115000"/>
                        </a:lnSpc>
                        <a:spcBef>
                          <a:spcPts val="600"/>
                        </a:spcBef>
                        <a:spcAft>
                          <a:spcPts val="600"/>
                        </a:spcAft>
                        <a:tabLst>
                          <a:tab pos="114300" algn="l"/>
                        </a:tabLst>
                      </a:pPr>
                      <a:r>
                        <a:rPr lang="en-AU" sz="1800" b="0" u="none" strike="noStrike" dirty="0">
                          <a:solidFill>
                            <a:schemeClr val="tx1">
                              <a:lumMod val="75000"/>
                              <a:lumOff val="25000"/>
                            </a:schemeClr>
                          </a:solidFill>
                          <a:effectLst/>
                        </a:rPr>
                        <a:t>Ensuring that workers receive all due entitlements</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3852730820"/>
                  </a:ext>
                </a:extLst>
              </a:tr>
            </a:tbl>
          </a:graphicData>
        </a:graphic>
      </p:graphicFrame>
      <p:pic>
        <p:nvPicPr>
          <p:cNvPr id="6" name="Picture 5">
            <a:extLst>
              <a:ext uri="{FF2B5EF4-FFF2-40B4-BE49-F238E27FC236}">
                <a16:creationId xmlns:a16="http://schemas.microsoft.com/office/drawing/2014/main" id="{5BB61417-1FFE-4E2E-A8FA-CA30E2838F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868D7CC-FE7F-4962-864A-C09D24CC356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18AAFFC-AA8C-4F82-9528-9C839DC5948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CD562C-595B-4E3E-8EB3-730E4B813F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331515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adhere to compliance requirements, organisations should have policies and procedures that: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uphold the rights of the workers, employers and clients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dictate the responsibilities of workers and the employer.</a:t>
            </a:r>
          </a:p>
          <a:p>
            <a:pPr marL="0" marR="64135" indent="0">
              <a:lnSpc>
                <a:spcPct val="114000"/>
              </a:lnSpc>
              <a:spcBef>
                <a:spcPts val="600"/>
              </a:spcBef>
              <a:spcAft>
                <a:spcPts val="600"/>
              </a:spcAft>
              <a:buClr>
                <a:srgbClr val="1C96D3"/>
              </a:buClr>
              <a:buNone/>
            </a:pPr>
            <a:r>
              <a:rPr lang="en-AU" sz="2200" dirty="0">
                <a:solidFill>
                  <a:schemeClr val="tx1">
                    <a:lumMod val="75000"/>
                    <a:lumOff val="25000"/>
                  </a:schemeClr>
                </a:solidFill>
              </a:rPr>
              <a:t>The primary laws covering the rights and responsibilities of workers and employers are the following:</a:t>
            </a:r>
            <a:endParaRPr lang="en-PH"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Fair Work Act 2009</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Work Health and Safety Act 2011</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3BABE1F9-244D-4EDB-9546-D9D0446894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52772B8-7497-4053-BA2B-F9117C39B3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E8C80B7B-2C6F-43DC-B707-0DBE229945C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833777D-AF57-44F0-929F-8B6B9515E3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416755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Chapter 3 of the Fair Work Act 2009 details the rights and responsibilities of employees and employers which include provisions 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2" name="Diagram 1">
            <a:extLst>
              <a:ext uri="{FF2B5EF4-FFF2-40B4-BE49-F238E27FC236}">
                <a16:creationId xmlns:a16="http://schemas.microsoft.com/office/drawing/2014/main" id="{9FEAA080-E817-496C-9A36-0C47146A2A4D}"/>
              </a:ext>
            </a:extLst>
          </p:cNvPr>
          <p:cNvGraphicFramePr/>
          <p:nvPr>
            <p:extLst>
              <p:ext uri="{D42A27DB-BD31-4B8C-83A1-F6EECF244321}">
                <p14:modId xmlns:p14="http://schemas.microsoft.com/office/powerpoint/2010/main" val="3175096782"/>
              </p:ext>
            </p:extLst>
          </p:nvPr>
        </p:nvGraphicFramePr>
        <p:xfrm>
          <a:off x="1817687" y="2644726"/>
          <a:ext cx="8128000" cy="3338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C5051056-5CE8-48A4-98FE-63DC0B22BD6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4DD79E9-421B-40AB-8396-F4393004F60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82638BC8-D806-4923-A735-7D4AD214BD4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11FB704-AFFF-41B2-A555-5B663983322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57708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Part 2 of the Work Health and Safety Act 2011 contains provisions on workers and employers' health and safety duties.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Under this law, the employer has the primary duty of care to ensure the health and safety of all workers involved with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 the other hand, workers must take reasonable care of their health and safety and other persons they work with.</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F1CB32E3-194B-4A3A-A091-B64BFB0F17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D3DF94DF-7D4A-47F9-848B-270BD66E22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317AD33-C1D3-4C6B-8DC6-9689B922D81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206A888-F83B-4820-B184-A346788322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634946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Rights and Responsibilities of Clients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clients in the health and community services are diverse. They may include: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8FDFCD7F-3FFE-48A6-B42B-452CBBDA0405}"/>
              </a:ext>
            </a:extLst>
          </p:cNvPr>
          <p:cNvGraphicFramePr/>
          <p:nvPr>
            <p:extLst>
              <p:ext uri="{D42A27DB-BD31-4B8C-83A1-F6EECF244321}">
                <p14:modId xmlns:p14="http://schemas.microsoft.com/office/powerpoint/2010/main" val="3956639499"/>
              </p:ext>
            </p:extLst>
          </p:nvPr>
        </p:nvGraphicFramePr>
        <p:xfrm>
          <a:off x="2219397" y="3009522"/>
          <a:ext cx="7324579" cy="1983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C6629C96-9D84-4887-88E9-AD5DAD53DE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EFB2627-C941-4D45-9935-1E9D25EA5C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5C95CF1-47EB-4D92-8982-84EF80EF6B1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FB914D6-6A97-4A90-ADD5-3B12739C6B0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888537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treaties and legislation, some fundamental rights are applicable to your clients: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2" name="Diagram 1">
            <a:extLst>
              <a:ext uri="{FF2B5EF4-FFF2-40B4-BE49-F238E27FC236}">
                <a16:creationId xmlns:a16="http://schemas.microsoft.com/office/drawing/2014/main" id="{A4585E74-DEB5-4800-B3AA-70E9F36A8FAE}"/>
              </a:ext>
            </a:extLst>
          </p:cNvPr>
          <p:cNvGraphicFramePr/>
          <p:nvPr>
            <p:extLst>
              <p:ext uri="{D42A27DB-BD31-4B8C-83A1-F6EECF244321}">
                <p14:modId xmlns:p14="http://schemas.microsoft.com/office/powerpoint/2010/main" val="3956153476"/>
              </p:ext>
            </p:extLst>
          </p:nvPr>
        </p:nvGraphicFramePr>
        <p:xfrm>
          <a:off x="1315815" y="2333649"/>
          <a:ext cx="9131744" cy="33352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B9E7CD0D-E421-410F-819D-C2173A5F58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15B77EA-A560-4337-83D7-9A477C40F4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28ABB25-3E42-4B1D-87DE-809615490C2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A40B0CD-9FCA-46D0-812F-259FEFE002F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365865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Clients should also have responsibilities when accessing and </a:t>
            </a:r>
            <a:r>
              <a:rPr lang="en-US" sz="2200" dirty="0" err="1">
                <a:solidFill>
                  <a:schemeClr val="tx1">
                    <a:lumMod val="75000"/>
                    <a:lumOff val="25000"/>
                  </a:schemeClr>
                </a:solidFill>
              </a:rPr>
              <a:t>utilising</a:t>
            </a:r>
            <a:r>
              <a:rPr lang="en-US" sz="2200" dirty="0">
                <a:solidFill>
                  <a:schemeClr val="tx1">
                    <a:lumMod val="75000"/>
                    <a:lumOff val="25000"/>
                  </a:schemeClr>
                </a:solidFill>
              </a:rPr>
              <a:t> your services. The general duties of clients may involve: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respecting the rights of employees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treating employees without discrimination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abiding by the terms of a written agreement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accepting responsibility for own actions and choices even though some actions and preferences may involve an element of risk</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9474F0AE-D170-4EF9-988C-C6A064631A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1E35D2A-4C35-453F-A428-BA21B61187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091FDABB-ACC7-45F6-83D0-8C163C3AA9C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328AD20-A5C8-4158-983F-E6BCEBE1B4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8370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1.2.15 Industrial Relations Legislation and Requirements Relevant to Organisation</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492262"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Fair Work Act 2009 prescribes: </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terms and conditions of employment for different fields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employment rights and responsibilities of employees, employers and organisations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enforcement and administration of the Act.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7" name="Picture 6">
            <a:extLst>
              <a:ext uri="{FF2B5EF4-FFF2-40B4-BE49-F238E27FC236}">
                <a16:creationId xmlns:a16="http://schemas.microsoft.com/office/drawing/2014/main" id="{CB3DDDD5-E926-45BF-8BD6-655CE6A1A1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741496" y="2077898"/>
            <a:ext cx="3917373" cy="3739065"/>
          </a:xfrm>
          <a:prstGeom prst="rect">
            <a:avLst/>
          </a:prstGeom>
          <a:noFill/>
          <a:ln>
            <a:noFill/>
          </a:ln>
        </p:spPr>
      </p:pic>
      <p:pic>
        <p:nvPicPr>
          <p:cNvPr id="9" name="Picture 8">
            <a:extLst>
              <a:ext uri="{FF2B5EF4-FFF2-40B4-BE49-F238E27FC236}">
                <a16:creationId xmlns:a16="http://schemas.microsoft.com/office/drawing/2014/main" id="{F7800C9F-7C64-427A-9B2A-38A000DC7F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893896" y="2230298"/>
            <a:ext cx="3917373" cy="3739065"/>
          </a:xfrm>
          <a:prstGeom prst="rect">
            <a:avLst/>
          </a:prstGeom>
          <a:noFill/>
          <a:ln>
            <a:noFill/>
          </a:ln>
        </p:spPr>
      </p:pic>
      <p:pic>
        <p:nvPicPr>
          <p:cNvPr id="8" name="Picture 7">
            <a:extLst>
              <a:ext uri="{FF2B5EF4-FFF2-40B4-BE49-F238E27FC236}">
                <a16:creationId xmlns:a16="http://schemas.microsoft.com/office/drawing/2014/main" id="{630BE82E-A141-4654-AFAD-56D5ED841B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5A61CC86-3B03-4AE8-B78C-3EDE41C6A7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45518999-3D53-46D6-89D5-407922811DA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D22213B-8CB3-4529-9A90-9DDCB92492C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67451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Things you need to consider when responding to legal issues: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Check relevant facts and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Remember to follow organisational policies and procedures.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Discuss the matter with your supervisor or other appropriate people.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B56F68FB-69DC-427B-9329-371502CBEBC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9182E4F-3AFA-4F44-B1A2-865CE0FF1C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8A10CDA4-A029-4879-BB96-72D3A805EC2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0A9F08C-9F5F-4743-A67A-77F279563F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094756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Fair Work Act 2009  </a:t>
            </a:r>
            <a:r>
              <a:rPr lang="en-US" sz="2200" dirty="0">
                <a:solidFill>
                  <a:schemeClr val="tx1">
                    <a:lumMod val="75000"/>
                    <a:lumOff val="25000"/>
                  </a:schemeClr>
                </a:solidFill>
              </a:rPr>
              <a:t>established the Fair Work Commission and the Fair Work Ombudsman as the governing bodies that monitor implementation and prescribe industrial awards for employees in different industries.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Awards are documents that provide guidelines on employment conditions and pay rates.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the health and community services, the relevant awards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Social, Community, Home Care, Disability Services Industry Award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Health Professionals and Support Services Award.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9AFCA457-BBC9-4169-B2AA-DFAC153C55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4A1AED2-7B86-4F2E-9142-FF77120FEA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1AEDB7E-0B22-41C1-B421-1BF13D7C5DC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4FC5E5C-4655-4406-BC3F-88C12ED3C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080399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dictates the following about workers in community and health services: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0A763384-6F65-4B69-A48B-7EAF22BB8E53}"/>
              </a:ext>
            </a:extLst>
          </p:cNvPr>
          <p:cNvGraphicFramePr/>
          <p:nvPr>
            <p:extLst>
              <p:ext uri="{D42A27DB-BD31-4B8C-83A1-F6EECF244321}">
                <p14:modId xmlns:p14="http://schemas.microsoft.com/office/powerpoint/2010/main" val="594275944"/>
              </p:ext>
            </p:extLst>
          </p:nvPr>
        </p:nvGraphicFramePr>
        <p:xfrm>
          <a:off x="2395537" y="2331664"/>
          <a:ext cx="6972300" cy="3845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E4E5B434-CE32-4715-A50C-B5E585E2218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E43C557-7560-4415-9291-58BF989643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DEE5B55-FD0C-42E0-91E6-5536CFA1630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CCAA95D-F6EC-433E-AE49-3E663772F98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20322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1.2.16 Specific Legislations in the Area of Work</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area of work in the community and health services may have specific legislation. The specific legislation ensures that:</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9" name="Diagram 8">
            <a:extLst>
              <a:ext uri="{FF2B5EF4-FFF2-40B4-BE49-F238E27FC236}">
                <a16:creationId xmlns:a16="http://schemas.microsoft.com/office/drawing/2014/main" id="{B0E788DD-B022-410C-AE07-4B3539FBB437}"/>
              </a:ext>
            </a:extLst>
          </p:cNvPr>
          <p:cNvGraphicFramePr/>
          <p:nvPr>
            <p:extLst>
              <p:ext uri="{D42A27DB-BD31-4B8C-83A1-F6EECF244321}">
                <p14:modId xmlns:p14="http://schemas.microsoft.com/office/powerpoint/2010/main" val="3613111264"/>
              </p:ext>
            </p:extLst>
          </p:nvPr>
        </p:nvGraphicFramePr>
        <p:xfrm>
          <a:off x="2977819" y="2808629"/>
          <a:ext cx="6236361" cy="2635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25DD433-6853-429E-9408-26B96108EB8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7900238-5394-4FE2-949F-F52FE2E585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57BB55A-F52E-4605-AEE7-ABCF8467CD8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C55F034-C6F2-4FB1-99E8-C38D4AF9252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26507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028027"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examples of specific legislation applicable to some community and health service workers.</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Guardianship</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guardian is a legally appointed person who can make decisions on behalf of another person.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7" name="Picture 6">
            <a:extLst>
              <a:ext uri="{FF2B5EF4-FFF2-40B4-BE49-F238E27FC236}">
                <a16:creationId xmlns:a16="http://schemas.microsoft.com/office/drawing/2014/main" id="{6626704E-C5A3-4D77-A4FA-23EF509F9C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096000" y="1964170"/>
            <a:ext cx="4857750" cy="3223260"/>
          </a:xfrm>
          <a:prstGeom prst="rect">
            <a:avLst/>
          </a:prstGeom>
          <a:noFill/>
          <a:ln>
            <a:noFill/>
          </a:ln>
        </p:spPr>
      </p:pic>
      <p:pic>
        <p:nvPicPr>
          <p:cNvPr id="6" name="Picture 5">
            <a:extLst>
              <a:ext uri="{FF2B5EF4-FFF2-40B4-BE49-F238E27FC236}">
                <a16:creationId xmlns:a16="http://schemas.microsoft.com/office/drawing/2014/main" id="{D9181FC1-66ED-4DC1-A979-EB9EABE1C28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0161BAB-064F-42E1-9F3D-A829150CA82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8283D7C-5006-47FB-8335-7047055C42C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4020237-8DD1-413B-8BD9-1F592CCA8C5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539749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examples of specific legislation applicable to some community and health service workers.</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Cultural Safety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Cultural safety is about creating an environment where people feel safe acknowledging and acting on their culture.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culturally safe environment means there is no racism and discrimination.</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874EDCAD-C15D-437C-B0FE-9CE0CDD010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C76F401-E5C8-41B7-B66B-62FCE3FF580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A2B76C5-F89D-4CEE-AE26-CC036A0D6AA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745741A-2277-4052-BCD4-B5E1E0EF97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07263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056162"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examples of specific legislation applicable to some community and health service workers.</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Restrictive and Prohibited Practices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Restricted practices refer to any practice or intervention that limits the rights or freedom of a person.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7" name="Picture 6">
            <a:extLst>
              <a:ext uri="{FF2B5EF4-FFF2-40B4-BE49-F238E27FC236}">
                <a16:creationId xmlns:a16="http://schemas.microsoft.com/office/drawing/2014/main" id="{6626704E-C5A3-4D77-A4FA-23EF509F9C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179718" y="1966302"/>
            <a:ext cx="4834890" cy="3223260"/>
          </a:xfrm>
          <a:prstGeom prst="rect">
            <a:avLst/>
          </a:prstGeom>
          <a:noFill/>
          <a:ln>
            <a:noFill/>
          </a:ln>
        </p:spPr>
      </p:pic>
      <p:pic>
        <p:nvPicPr>
          <p:cNvPr id="6" name="Picture 5">
            <a:extLst>
              <a:ext uri="{FF2B5EF4-FFF2-40B4-BE49-F238E27FC236}">
                <a16:creationId xmlns:a16="http://schemas.microsoft.com/office/drawing/2014/main" id="{67D378B4-308F-4F3C-8E96-26691061A0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0BD1E19-6A26-421A-861E-3ABF97B25C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978CB91-B064-4C12-8372-720CF1C1322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30CF609-FFCB-4D52-BAD1-09AB613865F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726894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examples of specific legislation applicable to some community and health service workers.</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Restrictive and Prohibited Practices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Prohibited practices should never be used as they are against the law. Prohibited practices may include: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2" name="Diagram 1">
            <a:extLst>
              <a:ext uri="{FF2B5EF4-FFF2-40B4-BE49-F238E27FC236}">
                <a16:creationId xmlns:a16="http://schemas.microsoft.com/office/drawing/2014/main" id="{80E03302-166C-427D-AD1C-D44F8B06972E}"/>
              </a:ext>
            </a:extLst>
          </p:cNvPr>
          <p:cNvGraphicFramePr/>
          <p:nvPr>
            <p:extLst>
              <p:ext uri="{D42A27DB-BD31-4B8C-83A1-F6EECF244321}">
                <p14:modId xmlns:p14="http://schemas.microsoft.com/office/powerpoint/2010/main" val="1909308974"/>
              </p:ext>
            </p:extLst>
          </p:nvPr>
        </p:nvGraphicFramePr>
        <p:xfrm>
          <a:off x="1498991" y="3814532"/>
          <a:ext cx="9194018" cy="2002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51F05DE1-E182-4EBA-AF4B-7066318DE2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8FC5949-F4B8-4DCA-BA32-C7A11C461D4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E6E1CECD-E0EF-418C-9A79-F60604C523C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FAA840B-EB64-4FBD-96E5-936B8C506C2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529355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examples of specific legislation applicable to some community and health service workers.</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Restrictive and Prohibited Practices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may implement these practices to manage the </a:t>
            </a:r>
            <a:r>
              <a:rPr lang="en-US" sz="2200" dirty="0" err="1">
                <a:solidFill>
                  <a:schemeClr val="tx1">
                    <a:lumMod val="75000"/>
                    <a:lumOff val="25000"/>
                  </a:schemeClr>
                </a:solidFill>
              </a:rPr>
              <a:t>behaviour</a:t>
            </a:r>
            <a:r>
              <a:rPr lang="en-US" sz="2200" dirty="0">
                <a:solidFill>
                  <a:schemeClr val="tx1">
                    <a:lumMod val="75000"/>
                    <a:lumOff val="25000"/>
                  </a:schemeClr>
                </a:solidFill>
              </a:rPr>
              <a:t> and condition of the client. As a community and health service worker,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avoid the use of restrictive practices and use it only as a last resort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avoid the use of prohibited practices.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22013BE3-38DA-40E7-9EF4-913643695C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2E7AC3B-773C-41BD-9807-BCCD751483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674BC0A-BC23-455B-9D57-BE957ED22AE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8D4791A-60F3-409D-8978-B5031A1AD9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248459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1.2.17 Work Role Boundaries – Responsibilities and Limitations </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548532"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responsibilities and limitations define your work role as an employee.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Responsibilities refer to tasks an employee must perform at work</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Limitations refer to actions beyond the scope and control of the employee’s work role.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7" name="Picture 6">
            <a:extLst>
              <a:ext uri="{FF2B5EF4-FFF2-40B4-BE49-F238E27FC236}">
                <a16:creationId xmlns:a16="http://schemas.microsoft.com/office/drawing/2014/main" id="{11E1CCAF-6302-4914-85B6-B6EE9690E7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386733" y="2121631"/>
            <a:ext cx="4834890" cy="3222091"/>
          </a:xfrm>
          <a:prstGeom prst="rect">
            <a:avLst/>
          </a:prstGeom>
          <a:noFill/>
          <a:ln>
            <a:noFill/>
          </a:ln>
        </p:spPr>
      </p:pic>
      <p:pic>
        <p:nvPicPr>
          <p:cNvPr id="8" name="Picture 7">
            <a:extLst>
              <a:ext uri="{FF2B5EF4-FFF2-40B4-BE49-F238E27FC236}">
                <a16:creationId xmlns:a16="http://schemas.microsoft.com/office/drawing/2014/main" id="{91C0BF77-2A76-45B1-A2A0-BAE76CE8CA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6A009E2-A50A-4E1D-9AD5-865A617AA6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0C70F05-764A-44E9-983C-7469EDDF57B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C7F7AB8-33A1-40DA-9C7C-C3E61575084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977776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legal framework for work role boundaries can be found in the Fair Work Act 2009. This law guides productive and inclusive workplace relations through provisions on:</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terms and conditions of employment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rights and responsibilities of employees, employers and organisations.</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Workers in the community and health services have varying responsibilities.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Limitations may not be explicitly stated, but you should refrain from doing tasks not specified in relevant documents.</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27A94E23-C74A-4E67-8C39-1B1F0E74D7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9E1CA90-F1A5-4442-996E-D7503CBD87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7DC0901-0653-4B6B-8715-52D92E743A6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7F1F7A-4B68-4247-9C0B-34D54C9198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59616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rcRect l="10335" r="10335"/>
          <a:stretch/>
        </p:blipFill>
        <p:spPr>
          <a:xfrm>
            <a:off x="4047162" y="0"/>
            <a:ext cx="8160668" cy="6857999"/>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3610098" y="0"/>
            <a:ext cx="5320146"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 name="Title 1">
            <a:extLst>
              <a:ext uri="{FF2B5EF4-FFF2-40B4-BE49-F238E27FC236}">
                <a16:creationId xmlns:a16="http://schemas.microsoft.com/office/drawing/2014/main" id="{14F0821E-EA6E-4C3B-9C29-2DBA256DC4AD}"/>
              </a:ext>
            </a:extLst>
          </p:cNvPr>
          <p:cNvSpPr>
            <a:spLocks noGrp="1"/>
          </p:cNvSpPr>
          <p:nvPr>
            <p:ph type="title"/>
          </p:nvPr>
        </p:nvSpPr>
        <p:spPr>
          <a:xfrm>
            <a:off x="831850" y="783820"/>
            <a:ext cx="5654675" cy="5290361"/>
          </a:xfrm>
        </p:spPr>
        <p:txBody>
          <a:bodyP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1.1 </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Identify, Access, and Interpret Sources of Information About Legal Requirements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65410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1.2.18 Work Health and Safety</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 Health and Safety (WHS):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covers various situations that workers in any field may encounter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 set of legislation and guidelines that sets best practices in:</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protecting your health and safety at work</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helping workers care for their health and safety</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preventing any threat to you and your colleagues’ health and safety</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preventing any danger to the health and safety of clients.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54D36A9B-8FF2-493A-B8FB-248F3B98FE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8BF35C6-C691-4B97-93FB-6124F24184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AB4E1B5-19C6-4ABE-B9FA-34F6B6B517E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BAE1ECB-4E31-424C-9CB5-E81028FF0ED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361587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Organisations should have work health and safety policies and procedures. These may include: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manual handling techniques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available services for mental health issues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workplace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first aid in the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risk assessment.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8" name="Picture 7">
            <a:extLst>
              <a:ext uri="{FF2B5EF4-FFF2-40B4-BE49-F238E27FC236}">
                <a16:creationId xmlns:a16="http://schemas.microsoft.com/office/drawing/2014/main" id="{A2069DF9-F5A1-47BE-8416-A7C87A23E5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238206" y="2185961"/>
            <a:ext cx="4831696" cy="3205972"/>
          </a:xfrm>
          <a:prstGeom prst="rect">
            <a:avLst/>
          </a:prstGeom>
          <a:noFill/>
          <a:ln>
            <a:noFill/>
          </a:ln>
        </p:spPr>
      </p:pic>
      <p:pic>
        <p:nvPicPr>
          <p:cNvPr id="6" name="Picture 5">
            <a:extLst>
              <a:ext uri="{FF2B5EF4-FFF2-40B4-BE49-F238E27FC236}">
                <a16:creationId xmlns:a16="http://schemas.microsoft.com/office/drawing/2014/main" id="{3A176DA6-E821-4C78-B8E4-CE9F584A06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92E90EC-DBEE-41C0-B627-5082513B60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38018B5-89DC-4675-9BB8-91F9D062FD0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3DFBB56-FB07-4E23-988B-00FB5BC9890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616454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t="7343" b="7343"/>
          <a:stretch/>
        </p:blipFill>
        <p:spPr>
          <a:xfrm>
            <a:off x="2795362" y="0"/>
            <a:ext cx="9412462"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617785" y="0"/>
            <a:ext cx="8527112"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itle 1">
            <a:extLst>
              <a:ext uri="{FF2B5EF4-FFF2-40B4-BE49-F238E27FC236}">
                <a16:creationId xmlns:a16="http://schemas.microsoft.com/office/drawing/2014/main" id="{2CB85F02-EA98-4F3A-A3CF-DC0EBDB3676A}"/>
              </a:ext>
            </a:extLst>
          </p:cNvPr>
          <p:cNvSpPr>
            <a:spLocks noGrp="1"/>
          </p:cNvSpPr>
          <p:nvPr>
            <p:ph type="title"/>
          </p:nvPr>
        </p:nvSpPr>
        <p:spPr>
          <a:xfrm>
            <a:off x="831850" y="2002632"/>
            <a:ext cx="5654675" cy="2852737"/>
          </a:xfrm>
        </p:spPr>
        <p:txBody>
          <a:bodyPr>
            <a:noAutofit/>
          </a:body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1.3	</a:t>
            </a:r>
            <a:br>
              <a:rPr lang="en-US" sz="4800" b="1" dirty="0">
                <a:solidFill>
                  <a:schemeClr val="tx1">
                    <a:lumMod val="50000"/>
                    <a:lumOff val="50000"/>
                  </a:schemeClr>
                </a:solidFill>
                <a:latin typeface="Arial" panose="020B0604020202020204" pitchFamily="34" charset="0"/>
                <a:cs typeface="Arial" panose="020B0604020202020204" pitchFamily="34" charset="0"/>
              </a:rPr>
            </a:br>
            <a:r>
              <a:rPr lang="en-US" sz="4800" b="1" dirty="0">
                <a:solidFill>
                  <a:schemeClr val="tx1">
                    <a:lumMod val="50000"/>
                    <a:lumOff val="50000"/>
                  </a:schemeClr>
                </a:solidFill>
                <a:latin typeface="Arial" panose="020B0604020202020204" pitchFamily="34" charset="0"/>
                <a:cs typeface="Arial" panose="020B0604020202020204" pitchFamily="34" charset="0"/>
              </a:rPr>
              <a:t>Adhere to Legal Requirements in Work Practices</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0702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Policies</a:t>
            </a:r>
            <a:r>
              <a:rPr lang="en-US" sz="2200" dirty="0">
                <a:solidFill>
                  <a:schemeClr val="tx1">
                    <a:lumMod val="75000"/>
                    <a:lumOff val="25000"/>
                  </a:schemeClr>
                </a:solidFill>
              </a:rPr>
              <a:t> refer to the statement of the </a:t>
            </a:r>
            <a:r>
              <a:rPr lang="en-US" sz="2200" dirty="0" err="1">
                <a:solidFill>
                  <a:schemeClr val="tx1">
                    <a:lumMod val="75000"/>
                    <a:lumOff val="25000"/>
                  </a:schemeClr>
                </a:solidFill>
              </a:rPr>
              <a:t>organisation’s</a:t>
            </a:r>
            <a:r>
              <a:rPr lang="en-US" sz="2200" dirty="0">
                <a:solidFill>
                  <a:schemeClr val="tx1">
                    <a:lumMod val="75000"/>
                    <a:lumOff val="25000"/>
                  </a:schemeClr>
                </a:solidFill>
              </a:rPr>
              <a:t> intentions to achieve particular outcomes.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Procedures</a:t>
            </a:r>
            <a:r>
              <a:rPr lang="en-US" sz="2200" dirty="0">
                <a:solidFill>
                  <a:schemeClr val="tx1">
                    <a:lumMod val="75000"/>
                    <a:lumOff val="25000"/>
                  </a:schemeClr>
                </a:solidFill>
              </a:rPr>
              <a:t> refer to the appropriate way of going about a task.</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Scope of role</a:t>
            </a:r>
            <a:r>
              <a:rPr lang="en-US" sz="2200" dirty="0">
                <a:solidFill>
                  <a:schemeClr val="tx1">
                    <a:lumMod val="75000"/>
                    <a:lumOff val="25000"/>
                  </a:schemeClr>
                </a:solidFill>
              </a:rPr>
              <a:t> refers to the extent of one’s duties as an employee of an </a:t>
            </a:r>
            <a:r>
              <a:rPr lang="en-US" sz="2200" dirty="0" err="1">
                <a:solidFill>
                  <a:schemeClr val="tx1">
                    <a:lumMod val="75000"/>
                    <a:lumOff val="25000"/>
                  </a:schemeClr>
                </a:solidFill>
              </a:rPr>
              <a:t>organisation</a:t>
            </a:r>
            <a:r>
              <a:rPr lang="en-US" sz="2200" dirty="0">
                <a:solidFill>
                  <a:schemeClr val="tx1">
                    <a:lumMod val="75000"/>
                    <a:lumOff val="25000"/>
                  </a:schemeClr>
                </a:solidFill>
              </a:rPr>
              <a: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sp>
        <p:nvSpPr>
          <p:cNvPr id="6" name="Title 1">
            <a:extLst>
              <a:ext uri="{FF2B5EF4-FFF2-40B4-BE49-F238E27FC236}">
                <a16:creationId xmlns:a16="http://schemas.microsoft.com/office/drawing/2014/main" id="{C7C41B06-D9EE-4239-A796-C1B566BE1067}"/>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1.3 Adhere to Legal Requirements in Work Practices</a:t>
            </a:r>
            <a:endParaRPr lang="en-AU" b="1" dirty="0">
              <a:solidFill>
                <a:srgbClr val="FF595E"/>
              </a:solidFill>
              <a:highlight>
                <a:srgbClr val="FFFF00"/>
              </a:highlight>
              <a:latin typeface="+mn-lt"/>
            </a:endParaRPr>
          </a:p>
        </p:txBody>
      </p:sp>
      <p:pic>
        <p:nvPicPr>
          <p:cNvPr id="7" name="Picture 6">
            <a:extLst>
              <a:ext uri="{FF2B5EF4-FFF2-40B4-BE49-F238E27FC236}">
                <a16:creationId xmlns:a16="http://schemas.microsoft.com/office/drawing/2014/main" id="{27A56DDE-5F6C-4C1B-8ACB-8E4B51BD21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06E31A3-33B2-42C2-B320-28586974E0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1CBE042-35D4-4C52-9654-204913A1FCC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ECDD657-8548-4462-A5F4-3262E8FF78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934747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adhere to legal requirements, you may follow these steps: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B92E82E0-9E18-4AC3-AD08-2C2B87EE3A61}"/>
              </a:ext>
            </a:extLst>
          </p:cNvPr>
          <p:cNvGraphicFramePr/>
          <p:nvPr>
            <p:extLst>
              <p:ext uri="{D42A27DB-BD31-4B8C-83A1-F6EECF244321}">
                <p14:modId xmlns:p14="http://schemas.microsoft.com/office/powerpoint/2010/main" val="1543953393"/>
              </p:ext>
            </p:extLst>
          </p:nvPr>
        </p:nvGraphicFramePr>
        <p:xfrm>
          <a:off x="1817687" y="2492548"/>
          <a:ext cx="8128000" cy="301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DF83C561-2DCC-4511-8F4C-7268511C4D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8A4D40D-8893-4878-9915-E3159486C5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4501270-0B09-4121-BD5E-DE12C01A4DC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943EE38-1FD7-4C85-87B1-106B1410952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067199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l="4240" r="4240"/>
          <a:stretch/>
        </p:blipFill>
        <p:spPr>
          <a:xfrm>
            <a:off x="2795362" y="0"/>
            <a:ext cx="9412462"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617785" y="0"/>
            <a:ext cx="8527112"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E8DE09E6-11DB-4EAE-95E7-D39CCF4E35B9}"/>
              </a:ext>
            </a:extLst>
          </p:cNvPr>
          <p:cNvSpPr txBox="1">
            <a:spLocks/>
          </p:cNvSpPr>
          <p:nvPr/>
        </p:nvSpPr>
        <p:spPr>
          <a:xfrm>
            <a:off x="831850" y="2704018"/>
            <a:ext cx="5654675" cy="1449965"/>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tx1">
                    <a:lumMod val="50000"/>
                    <a:lumOff val="50000"/>
                  </a:schemeClr>
                </a:solidFill>
                <a:latin typeface="Arial" panose="020B0604020202020204" pitchFamily="34" charset="0"/>
                <a:cs typeface="Arial" panose="020B0604020202020204" pitchFamily="34" charset="0"/>
              </a:rPr>
              <a:t>1.4 </a:t>
            </a:r>
          </a:p>
          <a:p>
            <a:r>
              <a:rPr lang="en-US" b="1" dirty="0">
                <a:solidFill>
                  <a:schemeClr val="tx1">
                    <a:lumMod val="50000"/>
                    <a:lumOff val="50000"/>
                  </a:schemeClr>
                </a:solidFill>
                <a:latin typeface="Arial" panose="020B0604020202020204" pitchFamily="34" charset="0"/>
                <a:cs typeface="Arial" panose="020B0604020202020204" pitchFamily="34" charset="0"/>
              </a:rPr>
              <a:t>Report Breaches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77398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Breaches occur when there is a failure to comply with a legislative obligation, such as: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breach can either be: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potential breach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 actual breach.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6" name="Diagram 5">
            <a:extLst>
              <a:ext uri="{FF2B5EF4-FFF2-40B4-BE49-F238E27FC236}">
                <a16:creationId xmlns:a16="http://schemas.microsoft.com/office/drawing/2014/main" id="{D56271E1-FBA7-4A28-B55A-123DDD8FF2A3}"/>
              </a:ext>
            </a:extLst>
          </p:cNvPr>
          <p:cNvGraphicFramePr/>
          <p:nvPr>
            <p:extLst>
              <p:ext uri="{D42A27DB-BD31-4B8C-83A1-F6EECF244321}">
                <p14:modId xmlns:p14="http://schemas.microsoft.com/office/powerpoint/2010/main" val="1307916882"/>
              </p:ext>
            </p:extLst>
          </p:nvPr>
        </p:nvGraphicFramePr>
        <p:xfrm>
          <a:off x="1455615" y="2345398"/>
          <a:ext cx="8852143" cy="15011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a:extLst>
              <a:ext uri="{FF2B5EF4-FFF2-40B4-BE49-F238E27FC236}">
                <a16:creationId xmlns:a16="http://schemas.microsoft.com/office/drawing/2014/main" id="{ACE701A8-0C7E-419D-98A9-422F0F1C79FA}"/>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1.4 Report Breaches </a:t>
            </a:r>
            <a:endParaRPr lang="en-AU" b="1" dirty="0">
              <a:solidFill>
                <a:srgbClr val="FF595E"/>
              </a:solidFill>
              <a:highlight>
                <a:srgbClr val="FFFF00"/>
              </a:highlight>
              <a:latin typeface="+mn-lt"/>
            </a:endParaRPr>
          </a:p>
        </p:txBody>
      </p:sp>
      <p:pic>
        <p:nvPicPr>
          <p:cNvPr id="8" name="Picture 7">
            <a:extLst>
              <a:ext uri="{FF2B5EF4-FFF2-40B4-BE49-F238E27FC236}">
                <a16:creationId xmlns:a16="http://schemas.microsoft.com/office/drawing/2014/main" id="{4BC5F6DB-71E4-42ED-BF7F-6569EB6E94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A7BBD6D-210A-411D-AD2C-59FA975161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90D51C3-12B6-4245-AA78-DCE839E92BE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D07EC9B-AAEE-4C6D-ADAC-25F6C7FB9E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169707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393788"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potential breach occurs when a person intends not to comply with their legal obligation and can be can </a:t>
            </a:r>
            <a:r>
              <a:rPr lang="en-US" sz="2200" dirty="0" err="1">
                <a:solidFill>
                  <a:schemeClr val="tx1">
                    <a:lumMod val="75000"/>
                    <a:lumOff val="25000"/>
                  </a:schemeClr>
                </a:solidFill>
              </a:rPr>
              <a:t>recognised</a:t>
            </a:r>
            <a:r>
              <a:rPr lang="en-US" sz="2200" dirty="0">
                <a:solidFill>
                  <a:schemeClr val="tx1">
                    <a:lumMod val="75000"/>
                    <a:lumOff val="25000"/>
                  </a:schemeClr>
                </a:solidFill>
              </a:rPr>
              <a:t> through: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statements made by a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actions by a person.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8" name="Picture 7">
            <a:extLst>
              <a:ext uri="{FF2B5EF4-FFF2-40B4-BE49-F238E27FC236}">
                <a16:creationId xmlns:a16="http://schemas.microsoft.com/office/drawing/2014/main" id="{D692CC40-69B0-4859-94B1-DAF9B6900E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232057" y="1953196"/>
            <a:ext cx="4831560" cy="3221337"/>
          </a:xfrm>
          <a:prstGeom prst="rect">
            <a:avLst/>
          </a:prstGeom>
          <a:noFill/>
          <a:ln>
            <a:noFill/>
          </a:ln>
        </p:spPr>
      </p:pic>
      <p:pic>
        <p:nvPicPr>
          <p:cNvPr id="6" name="Picture 5">
            <a:extLst>
              <a:ext uri="{FF2B5EF4-FFF2-40B4-BE49-F238E27FC236}">
                <a16:creationId xmlns:a16="http://schemas.microsoft.com/office/drawing/2014/main" id="{1E998721-4AC0-4A45-A34A-E92118A577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59876E7-1920-43C8-B38D-44E473D37C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F76C17D-4ECB-4354-9D90-37B9DCC76E2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8DEB84F-7B39-4558-A4A4-8AA2032BFE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964050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actual breach is when noncompliance has already occurred. To </a:t>
            </a:r>
            <a:r>
              <a:rPr lang="en-US" sz="2200" dirty="0" err="1">
                <a:solidFill>
                  <a:schemeClr val="tx1">
                    <a:lumMod val="75000"/>
                    <a:lumOff val="25000"/>
                  </a:schemeClr>
                </a:solidFill>
              </a:rPr>
              <a:t>recognise</a:t>
            </a:r>
            <a:r>
              <a:rPr lang="en-US" sz="2200" dirty="0">
                <a:solidFill>
                  <a:schemeClr val="tx1">
                    <a:lumMod val="75000"/>
                    <a:lumOff val="25000"/>
                  </a:schemeClr>
                </a:solidFill>
              </a:rPr>
              <a:t> an actual breach, you need to check if a person:</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graphicFrame>
        <p:nvGraphicFramePr>
          <p:cNvPr id="2" name="Diagram 1">
            <a:extLst>
              <a:ext uri="{FF2B5EF4-FFF2-40B4-BE49-F238E27FC236}">
                <a16:creationId xmlns:a16="http://schemas.microsoft.com/office/drawing/2014/main" id="{689E50BF-6ADA-4564-BBF9-90755A514D0C}"/>
              </a:ext>
            </a:extLst>
          </p:cNvPr>
          <p:cNvGraphicFramePr/>
          <p:nvPr>
            <p:extLst>
              <p:ext uri="{D42A27DB-BD31-4B8C-83A1-F6EECF244321}">
                <p14:modId xmlns:p14="http://schemas.microsoft.com/office/powerpoint/2010/main" val="4154985429"/>
              </p:ext>
            </p:extLst>
          </p:nvPr>
        </p:nvGraphicFramePr>
        <p:xfrm>
          <a:off x="2621108" y="2784439"/>
          <a:ext cx="6521157" cy="24337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D7C8445A-A537-414C-98BB-5DD8ACEF220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40DEB0A-E34F-483D-9F3C-56516B87A9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0AD4C3D-C475-45EC-8DC0-4571332C115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FA1E8F0-FB36-449B-BF98-F58644951BB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575739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Reporting a Breach</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you are faced with issues and breaches: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report them according to organisational procedures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consult relevant persons first.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Immediately reporting actual and potential breaches will help prevent and resolve conflicts in the workplace.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Respond to Legal Requirements</a:t>
            </a:r>
            <a:endParaRPr lang="en-PH" sz="1050" i="1" dirty="0"/>
          </a:p>
        </p:txBody>
      </p:sp>
      <p:pic>
        <p:nvPicPr>
          <p:cNvPr id="6" name="Picture 5">
            <a:extLst>
              <a:ext uri="{FF2B5EF4-FFF2-40B4-BE49-F238E27FC236}">
                <a16:creationId xmlns:a16="http://schemas.microsoft.com/office/drawing/2014/main" id="{A0FA9286-E7A7-4739-864F-C132449206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639C77FC-90D3-4DBF-B12A-6D8332F9A2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0E3566E-589A-4606-875A-C60185695D5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4C457F5-D779-4EFA-BBC2-E1A6F997CD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99238832"/>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Props1.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2.xml><?xml version="1.0" encoding="utf-8"?>
<ds:datastoreItem xmlns:ds="http://schemas.openxmlformats.org/officeDocument/2006/customXml" ds:itemID="{B5EC8A2D-4EC8-4B42-9913-7168A59ED5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DFF376-D503-4451-98A5-28499D684D0B}">
  <ds:schemaRefs>
    <ds:schemaRef ds:uri="http://schemas.microsoft.com/sharepoint/v3"/>
    <ds:schemaRef ds:uri="9070b689-7605-479f-8804-a59ee445c744"/>
    <ds:schemaRef ds:uri="http://www.w3.org/XML/1998/namespace"/>
    <ds:schemaRef ds:uri="http://purl.org/dc/dcmitype/"/>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 ds:uri="6cecd733-34d5-425b-8041-9161b6f347cb"/>
    <ds:schemaRef ds:uri="http://purl.org/dc/terms/"/>
    <ds:schemaRef ds:uri="http://purl.org/dc/elements/1.1/"/>
    <ds:schemaRef ds:uri="4dad8055-0b31-433a-8243-67070a30e3dd"/>
    <ds:schemaRef ds:uri="29a6e72c-4bd6-4753-a151-c4743ef85a8a"/>
  </ds:schemaRefs>
</ds:datastoreItem>
</file>

<file path=docProps/app.xml><?xml version="1.0" encoding="utf-8"?>
<Properties xmlns="http://schemas.openxmlformats.org/officeDocument/2006/extended-properties" xmlns:vt="http://schemas.openxmlformats.org/officeDocument/2006/docPropsVTypes">
  <TotalTime>1912</TotalTime>
  <Words>6711</Words>
  <Application>Microsoft Office PowerPoint</Application>
  <PresentationFormat>Widescreen</PresentationFormat>
  <Paragraphs>786</Paragraphs>
  <Slides>129</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129</vt:i4>
      </vt:variant>
    </vt:vector>
  </HeadingPairs>
  <TitlesOfParts>
    <vt:vector size="137" baseType="lpstr">
      <vt:lpstr>Arial</vt:lpstr>
      <vt:lpstr>Bauhaus Md BT</vt:lpstr>
      <vt:lpstr>Calibri</vt:lpstr>
      <vt:lpstr>Calibri Light</vt:lpstr>
      <vt:lpstr>Courier New</vt:lpstr>
      <vt:lpstr>Wingdings</vt:lpstr>
      <vt:lpstr>Office Theme</vt:lpstr>
      <vt:lpstr>1_Office Theme</vt:lpstr>
      <vt:lpstr>PowerPoint Presentation</vt:lpstr>
      <vt:lpstr>About this Unit of Competency</vt:lpstr>
      <vt:lpstr>PowerPoint Presentation</vt:lpstr>
      <vt:lpstr>Presentation Objectives</vt:lpstr>
      <vt:lpstr>Introduction</vt:lpstr>
      <vt:lpstr>Identify and Respond to Legal Requirements</vt:lpstr>
      <vt:lpstr>PowerPoint Presentation</vt:lpstr>
      <vt:lpstr>PowerPoint Presentation</vt:lpstr>
      <vt:lpstr>1.1  Identify, Access, and Interpret Sources of Information About Legal Requirements</vt:lpstr>
      <vt:lpstr>1.1.1 Identifying Sources</vt:lpstr>
      <vt:lpstr>PowerPoint Presentation</vt:lpstr>
      <vt:lpstr>PowerPoint Presentation</vt:lpstr>
      <vt:lpstr>PowerPoint Presentation</vt:lpstr>
      <vt:lpstr>PowerPoint Presentation</vt:lpstr>
      <vt:lpstr>1.1.2 Accessing Sources</vt:lpstr>
      <vt:lpstr>PowerPoint Presentation</vt:lpstr>
      <vt:lpstr>1.1.3 Interpreting Sources</vt:lpstr>
      <vt:lpstr>PowerPoint Presentation</vt:lpstr>
      <vt:lpstr>PowerPoint Presentation</vt:lpstr>
      <vt:lpstr>PowerPoint Presentation</vt:lpstr>
      <vt:lpstr>PowerPoint Presentation</vt:lpstr>
      <vt:lpstr>PowerPoint Presentation</vt:lpstr>
      <vt:lpstr>PowerPoint Presentation</vt:lpstr>
      <vt:lpstr>1.2  Identify Scope and Nature of Own Legal Rights and Responsibilities</vt:lpstr>
      <vt:lpstr>1.2 Identify Scope and Nature of Own Legal Rights and Responsibilities</vt:lpstr>
      <vt:lpstr>PowerPoint Presentation</vt:lpstr>
      <vt:lpstr>PowerPoint Presentation</vt:lpstr>
      <vt:lpstr>PowerPoint Presentation</vt:lpstr>
      <vt:lpstr>1.2.1 Children in the Workplace</vt:lpstr>
      <vt:lpstr>PowerPoint Presentation</vt:lpstr>
      <vt:lpstr>PowerPoint Presentation</vt:lpstr>
      <vt:lpstr>1.2.2 Codes of Conduct</vt:lpstr>
      <vt:lpstr>1.2.3 Codes of Practice and Practice Standards</vt:lpstr>
      <vt:lpstr>PowerPoint Presentation</vt:lpstr>
      <vt:lpstr>1.2.4 Complaints Management </vt:lpstr>
      <vt:lpstr>1.2.5 Continuing Professional Education </vt:lpstr>
      <vt:lpstr>PowerPoint Presentation</vt:lpstr>
      <vt:lpstr>PowerPoint Presentation</vt:lpstr>
      <vt:lpstr>PowerPoint Presentation</vt:lpstr>
      <vt:lpstr>1.2.6 Discrimination</vt:lpstr>
      <vt:lpstr>PowerPoint Presentation</vt:lpstr>
      <vt:lpstr>PowerPoint Presentation</vt:lpstr>
      <vt:lpstr>PowerPoint Presentation</vt:lpstr>
      <vt:lpstr>1.2.7 Dignity of Risk and Duty of Care </vt:lpstr>
      <vt:lpstr>PowerPoint Presentation</vt:lpstr>
      <vt:lpstr>1.2.8 Human Rights</vt:lpstr>
      <vt:lpstr>PowerPoint Presentation</vt:lpstr>
      <vt:lpstr>PowerPoint Presentation</vt:lpstr>
      <vt:lpstr>PowerPoint Presentation</vt:lpstr>
      <vt:lpstr>PowerPoint Presentation</vt:lpstr>
      <vt:lpstr>1.2.9 Privacy, Confidentiality, Disclosure and Informed Consent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1.2.10 Mandatory Reporting</vt:lpstr>
      <vt:lpstr>PowerPoint Presentation</vt:lpstr>
      <vt:lpstr>PowerPoint Presentation</vt:lpstr>
      <vt:lpstr>1.2.11 Practitioner/Client Boundaries</vt:lpstr>
      <vt:lpstr>PowerPoint Presentation</vt:lpstr>
      <vt:lpstr>1.2.12 Policy Frameworks</vt:lpstr>
      <vt:lpstr>PowerPoint Presentation</vt:lpstr>
      <vt:lpstr>1.2.13 Records Management </vt:lpstr>
      <vt:lpstr>PowerPoint Presentation</vt:lpstr>
      <vt:lpstr>PowerPoint Presentation</vt:lpstr>
      <vt:lpstr>1.2.14 Rights and Responsibilities of Workers, Employers and Clients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1.2.15 Industrial Relations Legislation and Requirements Relevant to Organisation</vt:lpstr>
      <vt:lpstr>PowerPoint Presentation</vt:lpstr>
      <vt:lpstr>PowerPoint Presentation</vt:lpstr>
      <vt:lpstr>1.2.16 Specific Legislations in the Area of Work</vt:lpstr>
      <vt:lpstr>PowerPoint Presentation</vt:lpstr>
      <vt:lpstr>PowerPoint Presentation</vt:lpstr>
      <vt:lpstr>PowerPoint Presentation</vt:lpstr>
      <vt:lpstr>PowerPoint Presentation</vt:lpstr>
      <vt:lpstr>PowerPoint Presentation</vt:lpstr>
      <vt:lpstr>1.2.17 Work Role Boundaries – Responsibilities and Limitations </vt:lpstr>
      <vt:lpstr>PowerPoint Presentation</vt:lpstr>
      <vt:lpstr>1.2.18 Work Health and Safety</vt:lpstr>
      <vt:lpstr>PowerPoint Presentation</vt:lpstr>
      <vt:lpstr>1.3  Adhere to Legal Requirements in Work Practices</vt:lpstr>
      <vt:lpstr>1.3 Adhere to Legal Requirements in Work Practices</vt:lpstr>
      <vt:lpstr>PowerPoint Presentation</vt:lpstr>
      <vt:lpstr>PowerPoint Presentation</vt:lpstr>
      <vt:lpstr>1.4 Report Breaches </vt:lpstr>
      <vt:lpstr>PowerPoint Presentation</vt:lpstr>
      <vt:lpstr>PowerPoint Presentation</vt:lpstr>
      <vt:lpstr>PowerPoint Presentation</vt:lpstr>
      <vt:lpstr>PowerPoint Presentation</vt:lpstr>
      <vt:lpstr>PowerPoint Presentation</vt:lpstr>
      <vt:lpstr>PowerPoint Presentation</vt:lpstr>
      <vt:lpstr>1.4.1 Consequences of Breaches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1.4.2 Legal Issues</vt:lpstr>
      <vt:lpstr>PowerPoint Presentation</vt:lpstr>
      <vt:lpstr>PowerPoint Presentation</vt:lpstr>
      <vt:lpstr>PowerPoint Presentation</vt:lpstr>
      <vt:lpstr>PowerPoint Presentation</vt:lpstr>
      <vt:lpstr>PowerPoint Presentation</vt:lpstr>
      <vt:lpstr>PowerPoint Presentation</vt:lpstr>
      <vt:lpstr>What have we learned?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44</cp:revision>
  <dcterms:created xsi:type="dcterms:W3CDTF">2020-09-30T05:05:23Z</dcterms:created>
  <dcterms:modified xsi:type="dcterms:W3CDTF">2023-12-13T04:58:37Z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Order">
    <vt:lpwstr>94991100.0000000</vt:lpwstr>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TemplateUrl">
    <vt:lpwstr/>
  </property>
  <property fmtid="{D5CDD505-2E9C-101B-9397-08002B2CF9AE}" pid="8" name="ComplianceAssetId">
    <vt:lpwstr/>
  </property>
  <property fmtid="{D5CDD505-2E9C-101B-9397-08002B2CF9AE}" pid="9" name="_ExtendedDescription">
    <vt:lpwstr/>
  </property>
  <property fmtid="{D5CDD505-2E9C-101B-9397-08002B2CF9AE}" pid="10" name="TriggerFlowInfo">
    <vt:lpwstr/>
  </property>
  <property fmtid="{D5CDD505-2E9C-101B-9397-08002B2CF9AE}" pid="11" name="xd_Signature">
    <vt:lpwstr/>
  </property>
</Properties>
</file>